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2" r:id="rId2"/>
    <p:sldId id="302"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303" r:id="rId17"/>
    <p:sldId id="272" r:id="rId18"/>
    <p:sldId id="273" r:id="rId19"/>
    <p:sldId id="274" r:id="rId20"/>
    <p:sldId id="271" r:id="rId21"/>
    <p:sldId id="276" r:id="rId22"/>
    <p:sldId id="275" r:id="rId23"/>
    <p:sldId id="305" r:id="rId24"/>
    <p:sldId id="306" r:id="rId25"/>
    <p:sldId id="307" r:id="rId26"/>
    <p:sldId id="280" r:id="rId27"/>
    <p:sldId id="281" r:id="rId28"/>
    <p:sldId id="286" r:id="rId29"/>
    <p:sldId id="287" r:id="rId30"/>
    <p:sldId id="288" r:id="rId31"/>
    <p:sldId id="289" r:id="rId32"/>
    <p:sldId id="290" r:id="rId33"/>
    <p:sldId id="291" r:id="rId34"/>
    <p:sldId id="292" r:id="rId35"/>
    <p:sldId id="282" r:id="rId36"/>
    <p:sldId id="283" r:id="rId37"/>
    <p:sldId id="284" r:id="rId38"/>
    <p:sldId id="285" r:id="rId39"/>
    <p:sldId id="293" r:id="rId40"/>
    <p:sldId id="294" r:id="rId41"/>
    <p:sldId id="295" r:id="rId42"/>
    <p:sldId id="299" r:id="rId43"/>
    <p:sldId id="308" r:id="rId44"/>
    <p:sldId id="309" r:id="rId45"/>
    <p:sldId id="310" r:id="rId46"/>
    <p:sldId id="311" r:id="rId47"/>
    <p:sldId id="300" r:id="rId48"/>
    <p:sldId id="301"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CD2CC">
              <a:alpha val="19999"/>
            </a:srgbClr>
          </a:solidFill>
        </p:spPr>
        <p:txBody>
          <a:bodyPr wrap="square" lIns="0" tIns="0" rIns="0" bIns="0" rtlCol="0"/>
          <a:lstStyle/>
          <a:p>
            <a:endParaRPr/>
          </a:p>
        </p:txBody>
      </p:sp>
      <p:sp>
        <p:nvSpPr>
          <p:cNvPr id="17" name="bg object 17"/>
          <p:cNvSpPr/>
          <p:nvPr/>
        </p:nvSpPr>
        <p:spPr>
          <a:xfrm>
            <a:off x="1508760" y="4172711"/>
            <a:ext cx="0" cy="760730"/>
          </a:xfrm>
          <a:custGeom>
            <a:avLst/>
            <a:gdLst/>
            <a:ahLst/>
            <a:cxnLst/>
            <a:rect l="l" t="t" r="r" b="b"/>
            <a:pathLst>
              <a:path h="760729">
                <a:moveTo>
                  <a:pt x="0" y="0"/>
                </a:moveTo>
                <a:lnTo>
                  <a:pt x="0" y="760349"/>
                </a:lnTo>
              </a:path>
            </a:pathLst>
          </a:custGeom>
          <a:ln w="19050">
            <a:solidFill>
              <a:srgbClr val="D74400"/>
            </a:solidFill>
          </a:ln>
        </p:spPr>
        <p:txBody>
          <a:bodyPr wrap="square" lIns="0" tIns="0" rIns="0" bIns="0" rtlCol="0"/>
          <a:lstStyle/>
          <a:p>
            <a:endParaRPr/>
          </a:p>
        </p:txBody>
      </p:sp>
      <p:sp>
        <p:nvSpPr>
          <p:cNvPr id="18" name="bg object 18"/>
          <p:cNvSpPr/>
          <p:nvPr/>
        </p:nvSpPr>
        <p:spPr>
          <a:xfrm>
            <a:off x="7440167" y="5568695"/>
            <a:ext cx="832485" cy="951230"/>
          </a:xfrm>
          <a:custGeom>
            <a:avLst/>
            <a:gdLst/>
            <a:ahLst/>
            <a:cxnLst/>
            <a:rect l="l" t="t" r="r" b="b"/>
            <a:pathLst>
              <a:path w="832484" h="951229">
                <a:moveTo>
                  <a:pt x="413765" y="0"/>
                </a:moveTo>
                <a:lnTo>
                  <a:pt x="0" y="239433"/>
                </a:lnTo>
                <a:lnTo>
                  <a:pt x="0" y="714921"/>
                </a:lnTo>
                <a:lnTo>
                  <a:pt x="414908" y="950975"/>
                </a:lnTo>
                <a:lnTo>
                  <a:pt x="832103" y="716051"/>
                </a:lnTo>
                <a:lnTo>
                  <a:pt x="829817" y="238302"/>
                </a:lnTo>
                <a:lnTo>
                  <a:pt x="413765" y="0"/>
                </a:lnTo>
                <a:close/>
              </a:path>
            </a:pathLst>
          </a:custGeom>
          <a:solidFill>
            <a:srgbClr val="DCD2CC"/>
          </a:solidFill>
        </p:spPr>
        <p:txBody>
          <a:bodyPr wrap="square" lIns="0" tIns="0" rIns="0" bIns="0" rtlCol="0"/>
          <a:lstStyle/>
          <a:p>
            <a:endParaRPr/>
          </a:p>
        </p:txBody>
      </p:sp>
      <p:sp>
        <p:nvSpPr>
          <p:cNvPr id="19" name="bg object 19"/>
          <p:cNvSpPr/>
          <p:nvPr/>
        </p:nvSpPr>
        <p:spPr>
          <a:xfrm>
            <a:off x="5974079" y="3694176"/>
            <a:ext cx="1640205" cy="1874520"/>
          </a:xfrm>
          <a:custGeom>
            <a:avLst/>
            <a:gdLst/>
            <a:ahLst/>
            <a:cxnLst/>
            <a:rect l="l" t="t" r="r" b="b"/>
            <a:pathLst>
              <a:path w="1640204" h="1874520">
                <a:moveTo>
                  <a:pt x="815467" y="0"/>
                </a:moveTo>
                <a:lnTo>
                  <a:pt x="0" y="471931"/>
                </a:lnTo>
                <a:lnTo>
                  <a:pt x="0" y="1409192"/>
                </a:lnTo>
                <a:lnTo>
                  <a:pt x="817626" y="1874520"/>
                </a:lnTo>
                <a:lnTo>
                  <a:pt x="1639824" y="1411478"/>
                </a:lnTo>
                <a:lnTo>
                  <a:pt x="1635378" y="469773"/>
                </a:lnTo>
                <a:lnTo>
                  <a:pt x="815467" y="0"/>
                </a:lnTo>
                <a:close/>
              </a:path>
            </a:pathLst>
          </a:custGeom>
          <a:solidFill>
            <a:srgbClr val="F9BD79">
              <a:alpha val="50195"/>
            </a:srgbClr>
          </a:solidFill>
        </p:spPr>
        <p:txBody>
          <a:bodyPr wrap="square" lIns="0" tIns="0" rIns="0" bIns="0" rtlCol="0"/>
          <a:lstStyle/>
          <a:p>
            <a:endParaRPr/>
          </a:p>
        </p:txBody>
      </p:sp>
      <p:sp>
        <p:nvSpPr>
          <p:cNvPr id="20" name="bg object 20"/>
          <p:cNvSpPr/>
          <p:nvPr/>
        </p:nvSpPr>
        <p:spPr>
          <a:xfrm>
            <a:off x="9857232" y="838200"/>
            <a:ext cx="1637030" cy="1874520"/>
          </a:xfrm>
          <a:custGeom>
            <a:avLst/>
            <a:gdLst/>
            <a:ahLst/>
            <a:cxnLst/>
            <a:rect l="l" t="t" r="r" b="b"/>
            <a:pathLst>
              <a:path w="1637029" h="1874520">
                <a:moveTo>
                  <a:pt x="813943" y="0"/>
                </a:moveTo>
                <a:lnTo>
                  <a:pt x="1632331" y="469773"/>
                </a:lnTo>
                <a:lnTo>
                  <a:pt x="1632570" y="519324"/>
                </a:lnTo>
                <a:lnTo>
                  <a:pt x="1632808" y="568877"/>
                </a:lnTo>
                <a:lnTo>
                  <a:pt x="1633044" y="618432"/>
                </a:lnTo>
                <a:lnTo>
                  <a:pt x="1633279" y="667988"/>
                </a:lnTo>
                <a:lnTo>
                  <a:pt x="1633512" y="717547"/>
                </a:lnTo>
                <a:lnTo>
                  <a:pt x="1633744" y="767107"/>
                </a:lnTo>
                <a:lnTo>
                  <a:pt x="1633976" y="816668"/>
                </a:lnTo>
                <a:lnTo>
                  <a:pt x="1634207" y="866231"/>
                </a:lnTo>
                <a:lnTo>
                  <a:pt x="1634438" y="915795"/>
                </a:lnTo>
                <a:lnTo>
                  <a:pt x="1634668" y="965360"/>
                </a:lnTo>
                <a:lnTo>
                  <a:pt x="1634899" y="1014926"/>
                </a:lnTo>
                <a:lnTo>
                  <a:pt x="1635130" y="1064493"/>
                </a:lnTo>
                <a:lnTo>
                  <a:pt x="1635362" y="1114061"/>
                </a:lnTo>
                <a:lnTo>
                  <a:pt x="1635594" y="1163629"/>
                </a:lnTo>
                <a:lnTo>
                  <a:pt x="1635827" y="1213198"/>
                </a:lnTo>
                <a:lnTo>
                  <a:pt x="1636062" y="1262768"/>
                </a:lnTo>
                <a:lnTo>
                  <a:pt x="1636298" y="1312337"/>
                </a:lnTo>
                <a:lnTo>
                  <a:pt x="1636536" y="1361907"/>
                </a:lnTo>
                <a:lnTo>
                  <a:pt x="1636776" y="1411477"/>
                </a:lnTo>
                <a:lnTo>
                  <a:pt x="816101" y="1874520"/>
                </a:lnTo>
                <a:lnTo>
                  <a:pt x="0" y="1409191"/>
                </a:lnTo>
                <a:lnTo>
                  <a:pt x="0" y="471932"/>
                </a:lnTo>
                <a:lnTo>
                  <a:pt x="813943" y="0"/>
                </a:lnTo>
                <a:close/>
              </a:path>
            </a:pathLst>
          </a:custGeom>
          <a:ln w="19050">
            <a:solidFill>
              <a:srgbClr val="518FD4"/>
            </a:solidFill>
          </a:ln>
        </p:spPr>
        <p:txBody>
          <a:bodyPr wrap="square" lIns="0" tIns="0" rIns="0" bIns="0" rtlCol="0"/>
          <a:lstStyle/>
          <a:p>
            <a:endParaRPr/>
          </a:p>
        </p:txBody>
      </p:sp>
      <p:pic>
        <p:nvPicPr>
          <p:cNvPr id="21" name="bg object 21"/>
          <p:cNvPicPr/>
          <p:nvPr/>
        </p:nvPicPr>
        <p:blipFill>
          <a:blip r:embed="rId2" cstate="print"/>
          <a:stretch>
            <a:fillRect/>
          </a:stretch>
        </p:blipFill>
        <p:spPr>
          <a:xfrm>
            <a:off x="6742175" y="822960"/>
            <a:ext cx="4407408" cy="5065776"/>
          </a:xfrm>
          <a:prstGeom prst="rect">
            <a:avLst/>
          </a:prstGeom>
        </p:spPr>
      </p:pic>
      <p:pic>
        <p:nvPicPr>
          <p:cNvPr id="22" name="bg object 22"/>
          <p:cNvPicPr/>
          <p:nvPr/>
        </p:nvPicPr>
        <p:blipFill>
          <a:blip r:embed="rId3" cstate="print"/>
          <a:stretch>
            <a:fillRect/>
          </a:stretch>
        </p:blipFill>
        <p:spPr>
          <a:xfrm>
            <a:off x="7165847" y="3560064"/>
            <a:ext cx="3627120" cy="853440"/>
          </a:xfrm>
          <a:prstGeom prst="rect">
            <a:avLst/>
          </a:prstGeom>
        </p:spPr>
      </p:pic>
      <p:pic>
        <p:nvPicPr>
          <p:cNvPr id="23" name="bg object 23"/>
          <p:cNvPicPr/>
          <p:nvPr/>
        </p:nvPicPr>
        <p:blipFill>
          <a:blip r:embed="rId4" cstate="print"/>
          <a:stretch>
            <a:fillRect/>
          </a:stretch>
        </p:blipFill>
        <p:spPr>
          <a:xfrm>
            <a:off x="7473695" y="1914144"/>
            <a:ext cx="2999231" cy="1514855"/>
          </a:xfrm>
          <a:prstGeom prst="rect">
            <a:avLst/>
          </a:prstGeom>
        </p:spPr>
      </p:pic>
      <p:sp>
        <p:nvSpPr>
          <p:cNvPr id="2" name="Holder 2"/>
          <p:cNvSpPr>
            <a:spLocks noGrp="1"/>
          </p:cNvSpPr>
          <p:nvPr>
            <p:ph type="ctrTitle"/>
          </p:nvPr>
        </p:nvSpPr>
        <p:spPr>
          <a:xfrm>
            <a:off x="1564005" y="2299792"/>
            <a:ext cx="9063989" cy="12992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6" name="Holder 6"/>
          <p:cNvSpPr>
            <a:spLocks noGrp="1"/>
          </p:cNvSpPr>
          <p:nvPr>
            <p:ph type="sldNum" sz="quarter" idx="7"/>
          </p:nvPr>
        </p:nvSpPr>
        <p:spPr/>
        <p:txBody>
          <a:bodyPr lIns="0" tIns="0" rIns="0" bIns="0"/>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E243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6" name="Holder 6"/>
          <p:cNvSpPr>
            <a:spLocks noGrp="1"/>
          </p:cNvSpPr>
          <p:nvPr>
            <p:ph type="sldNum" sz="quarter" idx="7"/>
          </p:nvPr>
        </p:nvSpPr>
        <p:spPr/>
        <p:txBody>
          <a:bodyPr lIns="0" tIns="0" rIns="0" bIns="0"/>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CD2CC">
              <a:alpha val="19999"/>
            </a:srgbClr>
          </a:solidFill>
        </p:spPr>
        <p:txBody>
          <a:bodyPr wrap="square" lIns="0" tIns="0" rIns="0" bIns="0" rtlCol="0"/>
          <a:lstStyle/>
          <a:p>
            <a:endParaRPr/>
          </a:p>
        </p:txBody>
      </p:sp>
      <p:sp>
        <p:nvSpPr>
          <p:cNvPr id="17" name="bg object 17"/>
          <p:cNvSpPr/>
          <p:nvPr/>
        </p:nvSpPr>
        <p:spPr>
          <a:xfrm>
            <a:off x="768140" y="490727"/>
            <a:ext cx="1887220" cy="2212975"/>
          </a:xfrm>
          <a:custGeom>
            <a:avLst/>
            <a:gdLst/>
            <a:ahLst/>
            <a:cxnLst/>
            <a:rect l="l" t="t" r="r" b="b"/>
            <a:pathLst>
              <a:path w="1887220" h="2212975">
                <a:moveTo>
                  <a:pt x="946105" y="0"/>
                </a:moveTo>
                <a:lnTo>
                  <a:pt x="349" y="554482"/>
                </a:lnTo>
                <a:lnTo>
                  <a:pt x="0" y="806820"/>
                </a:lnTo>
                <a:lnTo>
                  <a:pt x="1833" y="1461783"/>
                </a:lnTo>
                <a:lnTo>
                  <a:pt x="1441" y="1663700"/>
                </a:lnTo>
                <a:lnTo>
                  <a:pt x="943565" y="2212848"/>
                </a:lnTo>
                <a:lnTo>
                  <a:pt x="1886667" y="1663573"/>
                </a:lnTo>
                <a:lnTo>
                  <a:pt x="1886667" y="557149"/>
                </a:lnTo>
                <a:lnTo>
                  <a:pt x="946105" y="0"/>
                </a:lnTo>
                <a:close/>
              </a:path>
            </a:pathLst>
          </a:custGeom>
          <a:solidFill>
            <a:srgbClr val="F9BD79"/>
          </a:solidFill>
        </p:spPr>
        <p:txBody>
          <a:bodyPr wrap="square" lIns="0" tIns="0" rIns="0" bIns="0" rtlCol="0"/>
          <a:lstStyle/>
          <a:p>
            <a:endParaRPr/>
          </a:p>
        </p:txBody>
      </p:sp>
      <p:sp>
        <p:nvSpPr>
          <p:cNvPr id="18" name="bg object 18"/>
          <p:cNvSpPr/>
          <p:nvPr/>
        </p:nvSpPr>
        <p:spPr>
          <a:xfrm>
            <a:off x="783380" y="4056888"/>
            <a:ext cx="1887220" cy="2212975"/>
          </a:xfrm>
          <a:custGeom>
            <a:avLst/>
            <a:gdLst/>
            <a:ahLst/>
            <a:cxnLst/>
            <a:rect l="l" t="t" r="r" b="b"/>
            <a:pathLst>
              <a:path w="1887220" h="2212975">
                <a:moveTo>
                  <a:pt x="946105" y="0"/>
                </a:moveTo>
                <a:lnTo>
                  <a:pt x="349" y="554482"/>
                </a:lnTo>
                <a:lnTo>
                  <a:pt x="0" y="806819"/>
                </a:lnTo>
                <a:lnTo>
                  <a:pt x="1833" y="1461762"/>
                </a:lnTo>
                <a:lnTo>
                  <a:pt x="1441" y="1663661"/>
                </a:lnTo>
                <a:lnTo>
                  <a:pt x="943565" y="2212848"/>
                </a:lnTo>
                <a:lnTo>
                  <a:pt x="1886667" y="1663573"/>
                </a:lnTo>
                <a:lnTo>
                  <a:pt x="1886667" y="557149"/>
                </a:lnTo>
                <a:lnTo>
                  <a:pt x="946105" y="0"/>
                </a:lnTo>
                <a:close/>
              </a:path>
            </a:pathLst>
          </a:custGeom>
          <a:solidFill>
            <a:srgbClr val="DCE9F7"/>
          </a:solidFill>
        </p:spPr>
        <p:txBody>
          <a:bodyPr wrap="square" lIns="0" tIns="0" rIns="0" bIns="0" rtlCol="0"/>
          <a:lstStyle/>
          <a:p>
            <a:endParaRPr/>
          </a:p>
        </p:txBody>
      </p:sp>
      <p:sp>
        <p:nvSpPr>
          <p:cNvPr id="19" name="bg object 19"/>
          <p:cNvSpPr/>
          <p:nvPr/>
        </p:nvSpPr>
        <p:spPr>
          <a:xfrm>
            <a:off x="0" y="3709416"/>
            <a:ext cx="1158240" cy="1503045"/>
          </a:xfrm>
          <a:custGeom>
            <a:avLst/>
            <a:gdLst/>
            <a:ahLst/>
            <a:cxnLst/>
            <a:rect l="l" t="t" r="r" b="b"/>
            <a:pathLst>
              <a:path w="1158240" h="1503045">
                <a:moveTo>
                  <a:pt x="519506" y="0"/>
                </a:moveTo>
                <a:lnTo>
                  <a:pt x="1158240" y="378332"/>
                </a:lnTo>
                <a:lnTo>
                  <a:pt x="1158240" y="1129664"/>
                </a:lnTo>
                <a:lnTo>
                  <a:pt x="517766" y="1502663"/>
                </a:lnTo>
                <a:lnTo>
                  <a:pt x="0" y="1200784"/>
                </a:lnTo>
                <a:lnTo>
                  <a:pt x="0" y="304545"/>
                </a:lnTo>
                <a:lnTo>
                  <a:pt x="519506" y="0"/>
                </a:lnTo>
                <a:close/>
              </a:path>
            </a:pathLst>
          </a:custGeom>
          <a:ln w="19050">
            <a:solidFill>
              <a:srgbClr val="DCD2CC"/>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1789175" y="2295144"/>
            <a:ext cx="1886712" cy="2145791"/>
          </a:xfrm>
          <a:prstGeom prst="rect">
            <a:avLst/>
          </a:prstGeom>
        </p:spPr>
      </p:pic>
      <p:sp>
        <p:nvSpPr>
          <p:cNvPr id="2" name="Holder 2"/>
          <p:cNvSpPr>
            <a:spLocks noGrp="1"/>
          </p:cNvSpPr>
          <p:nvPr>
            <p:ph type="title"/>
          </p:nvPr>
        </p:nvSpPr>
        <p:spPr/>
        <p:txBody>
          <a:bodyPr lIns="0" tIns="0" rIns="0" bIns="0"/>
          <a:lstStyle>
            <a:lvl1pPr>
              <a:defRPr sz="4400" b="1" i="0">
                <a:solidFill>
                  <a:srgbClr val="0E243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7" name="Holder 7"/>
          <p:cNvSpPr>
            <a:spLocks noGrp="1"/>
          </p:cNvSpPr>
          <p:nvPr>
            <p:ph type="sldNum" sz="quarter" idx="7"/>
          </p:nvPr>
        </p:nvSpPr>
        <p:spPr/>
        <p:txBody>
          <a:bodyPr lIns="0" tIns="0" rIns="0" bIns="0"/>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E243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5" name="Holder 5"/>
          <p:cNvSpPr>
            <a:spLocks noGrp="1"/>
          </p:cNvSpPr>
          <p:nvPr>
            <p:ph type="sldNum" sz="quarter" idx="7"/>
          </p:nvPr>
        </p:nvSpPr>
        <p:spPr/>
        <p:txBody>
          <a:bodyPr lIns="0" tIns="0" rIns="0" bIns="0"/>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4" name="Holder 4"/>
          <p:cNvSpPr>
            <a:spLocks noGrp="1"/>
          </p:cNvSpPr>
          <p:nvPr>
            <p:ph type="sldNum" sz="quarter" idx="7"/>
          </p:nvPr>
        </p:nvSpPr>
        <p:spPr/>
        <p:txBody>
          <a:bodyPr lIns="0" tIns="0" rIns="0" bIns="0"/>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CD2CC">
              <a:alpha val="19999"/>
            </a:srgbClr>
          </a:solidFill>
        </p:spPr>
        <p:txBody>
          <a:bodyPr wrap="square" lIns="0" tIns="0" rIns="0" bIns="0" rtlCol="0"/>
          <a:lstStyle/>
          <a:p>
            <a:endParaRPr/>
          </a:p>
        </p:txBody>
      </p:sp>
      <p:sp>
        <p:nvSpPr>
          <p:cNvPr id="2" name="Holder 2"/>
          <p:cNvSpPr>
            <a:spLocks noGrp="1"/>
          </p:cNvSpPr>
          <p:nvPr>
            <p:ph type="title"/>
          </p:nvPr>
        </p:nvSpPr>
        <p:spPr>
          <a:xfrm>
            <a:off x="4686173" y="613105"/>
            <a:ext cx="2819653" cy="695325"/>
          </a:xfrm>
          <a:prstGeom prst="rect">
            <a:avLst/>
          </a:prstGeom>
        </p:spPr>
        <p:txBody>
          <a:bodyPr wrap="square" lIns="0" tIns="0" rIns="0" bIns="0">
            <a:spAutoFit/>
          </a:bodyPr>
          <a:lstStyle>
            <a:lvl1pPr>
              <a:defRPr sz="4400" b="1" i="0">
                <a:solidFill>
                  <a:srgbClr val="0E243D"/>
                </a:solidFill>
                <a:latin typeface="Calibri"/>
                <a:cs typeface="Calibri"/>
              </a:defRPr>
            </a:lvl1pPr>
          </a:lstStyle>
          <a:p>
            <a:endParaRPr/>
          </a:p>
        </p:txBody>
      </p:sp>
      <p:sp>
        <p:nvSpPr>
          <p:cNvPr id="3" name="Holder 3"/>
          <p:cNvSpPr>
            <a:spLocks noGrp="1"/>
          </p:cNvSpPr>
          <p:nvPr>
            <p:ph type="body" idx="1"/>
          </p:nvPr>
        </p:nvSpPr>
        <p:spPr>
          <a:xfrm>
            <a:off x="3809809" y="1772221"/>
            <a:ext cx="7338695" cy="44519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9/9/2023</a:t>
            </a:fld>
            <a:endParaRPr lang="en-US"/>
          </a:p>
        </p:txBody>
      </p:sp>
      <p:sp>
        <p:nvSpPr>
          <p:cNvPr id="6" name="Holder 6"/>
          <p:cNvSpPr>
            <a:spLocks noGrp="1"/>
          </p:cNvSpPr>
          <p:nvPr>
            <p:ph type="sldNum" sz="quarter" idx="7"/>
          </p:nvPr>
        </p:nvSpPr>
        <p:spPr>
          <a:xfrm>
            <a:off x="11296777" y="6307144"/>
            <a:ext cx="259079" cy="198120"/>
          </a:xfrm>
          <a:prstGeom prst="rect">
            <a:avLst/>
          </a:prstGeom>
        </p:spPr>
        <p:txBody>
          <a:bodyPr wrap="square" lIns="0" tIns="0" rIns="0" bIns="0">
            <a:spAutoFit/>
          </a:bodyPr>
          <a:lstStyle>
            <a:lvl1pPr>
              <a:defRPr sz="1200" b="0" i="0">
                <a:solidFill>
                  <a:srgbClr val="0E243D"/>
                </a:solidFill>
                <a:latin typeface="Microsoft Sans Serif"/>
                <a:cs typeface="Microsoft Sans Serif"/>
              </a:defRPr>
            </a:lvl1pPr>
          </a:lstStyle>
          <a:p>
            <a:pPr marL="38100">
              <a:lnSpc>
                <a:spcPts val="1405"/>
              </a:lnSpc>
            </a:pPr>
            <a:fld id="{81D60167-4931-47E6-BA6A-407CBD079E47}" type="slidenum">
              <a:rPr spc="55" dirty="0"/>
              <a:pPr marL="38100">
                <a:lnSpc>
                  <a:spcPts val="1405"/>
                </a:lnSpc>
              </a:pPr>
              <a:t>‹#›</a:t>
            </a:fld>
            <a:endParaRPr spc="5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hyperlink" Target="http://www.thehindu.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41.png"/><Relationship Id="rId4" Type="http://schemas.openxmlformats.org/officeDocument/2006/relationships/image" Target="../media/image57.jpeg"/><Relationship Id="rId9"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8" Type="http://schemas.openxmlformats.org/officeDocument/2006/relationships/hyperlink" Target="mailto:htparkjalgaon@gmail.com" TargetMode="External"/><Relationship Id="rId13"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2.png"/><Relationship Id="rId12"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hyperlink" Target="http://www.heuristictechnopark.com/" TargetMode="External"/><Relationship Id="rId4" Type="http://schemas.openxmlformats.org/officeDocument/2006/relationships/image" Target="../media/image3.png"/><Relationship Id="rId9" Type="http://schemas.openxmlformats.org/officeDocument/2006/relationships/hyperlink" Target="http://www.sidhman.com/" TargetMode="External"/><Relationship Id="rId1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l.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E9BB5A1-189C-2381-7A30-D2EC814F2727}"/>
              </a:ext>
            </a:extLst>
          </p:cNvPr>
          <p:cNvSpPr txBox="1"/>
          <p:nvPr/>
        </p:nvSpPr>
        <p:spPr>
          <a:xfrm>
            <a:off x="1600200" y="2323475"/>
            <a:ext cx="3693795" cy="1299210"/>
          </a:xfrm>
          <a:prstGeom prst="rect">
            <a:avLst/>
          </a:prstGeom>
        </p:spPr>
        <p:txBody>
          <a:bodyPr vert="horz" wrap="square" lIns="0" tIns="88265" rIns="0" bIns="0" rtlCol="0">
            <a:spAutoFit/>
          </a:bodyPr>
          <a:lstStyle/>
          <a:p>
            <a:pPr marL="12700" marR="5080">
              <a:lnSpc>
                <a:spcPts val="4750"/>
              </a:lnSpc>
              <a:spcBef>
                <a:spcPts val="695"/>
              </a:spcBef>
            </a:pPr>
            <a:r>
              <a:rPr sz="4400" b="1" spc="-15" dirty="0">
                <a:solidFill>
                  <a:srgbClr val="0E243D"/>
                </a:solidFill>
                <a:latin typeface="Calibri"/>
                <a:cs typeface="Calibri"/>
              </a:rPr>
              <a:t>Meetup</a:t>
            </a:r>
            <a:r>
              <a:rPr sz="4400" b="1" spc="35" dirty="0">
                <a:solidFill>
                  <a:srgbClr val="0E243D"/>
                </a:solidFill>
                <a:latin typeface="Calibri"/>
                <a:cs typeface="Calibri"/>
              </a:rPr>
              <a:t> </a:t>
            </a:r>
            <a:r>
              <a:rPr sz="4400" b="1" spc="-15" dirty="0">
                <a:solidFill>
                  <a:srgbClr val="0E243D"/>
                </a:solidFill>
                <a:latin typeface="Calibri"/>
                <a:cs typeface="Calibri"/>
              </a:rPr>
              <a:t>with </a:t>
            </a:r>
            <a:r>
              <a:rPr sz="4400" b="1" spc="-10" dirty="0">
                <a:solidFill>
                  <a:srgbClr val="0E243D"/>
                </a:solidFill>
                <a:latin typeface="Calibri"/>
                <a:cs typeface="Calibri"/>
              </a:rPr>
              <a:t> </a:t>
            </a:r>
            <a:r>
              <a:rPr sz="4400" b="1" spc="-40" dirty="0">
                <a:solidFill>
                  <a:srgbClr val="0E243D"/>
                </a:solidFill>
                <a:latin typeface="Calibri"/>
                <a:cs typeface="Calibri"/>
              </a:rPr>
              <a:t>Trending</a:t>
            </a:r>
            <a:r>
              <a:rPr sz="4400" b="1" spc="-70" dirty="0">
                <a:solidFill>
                  <a:srgbClr val="0E243D"/>
                </a:solidFill>
                <a:latin typeface="Calibri"/>
                <a:cs typeface="Calibri"/>
              </a:rPr>
              <a:t> </a:t>
            </a:r>
            <a:r>
              <a:rPr sz="4400" b="1" spc="-20" dirty="0">
                <a:solidFill>
                  <a:srgbClr val="0E243D"/>
                </a:solidFill>
                <a:latin typeface="Calibri"/>
                <a:cs typeface="Calibri"/>
              </a:rPr>
              <a:t>Career</a:t>
            </a:r>
            <a:endParaRPr sz="4400" dirty="0">
              <a:latin typeface="Calibri"/>
              <a:cs typeface="Calibri"/>
            </a:endParaRPr>
          </a:p>
        </p:txBody>
      </p:sp>
      <p:sp>
        <p:nvSpPr>
          <p:cNvPr id="5" name="TextBox 4">
            <a:extLst>
              <a:ext uri="{FF2B5EF4-FFF2-40B4-BE49-F238E27FC236}">
                <a16:creationId xmlns:a16="http://schemas.microsoft.com/office/drawing/2014/main" id="{3073F76A-B0F5-36B3-FC31-138A7FD5DC6B}"/>
              </a:ext>
            </a:extLst>
          </p:cNvPr>
          <p:cNvSpPr txBox="1"/>
          <p:nvPr/>
        </p:nvSpPr>
        <p:spPr>
          <a:xfrm>
            <a:off x="1752600" y="4114800"/>
            <a:ext cx="2286000" cy="400110"/>
          </a:xfrm>
          <a:prstGeom prst="rect">
            <a:avLst/>
          </a:prstGeom>
          <a:noFill/>
        </p:spPr>
        <p:txBody>
          <a:bodyPr wrap="square" rtlCol="0">
            <a:spAutoFit/>
          </a:bodyPr>
          <a:lstStyle/>
          <a:p>
            <a:r>
              <a:rPr lang="en-IN" sz="2000" b="1" dirty="0"/>
              <a:t>Vinay Mahajan</a:t>
            </a:r>
          </a:p>
        </p:txBody>
      </p:sp>
      <p:sp>
        <p:nvSpPr>
          <p:cNvPr id="6" name="TextBox 5">
            <a:extLst>
              <a:ext uri="{FF2B5EF4-FFF2-40B4-BE49-F238E27FC236}">
                <a16:creationId xmlns:a16="http://schemas.microsoft.com/office/drawing/2014/main" id="{4128F4F7-49E2-9827-4734-20CF89EC07FE}"/>
              </a:ext>
            </a:extLst>
          </p:cNvPr>
          <p:cNvSpPr txBox="1"/>
          <p:nvPr/>
        </p:nvSpPr>
        <p:spPr>
          <a:xfrm>
            <a:off x="1752600" y="4429780"/>
            <a:ext cx="3124200" cy="1384995"/>
          </a:xfrm>
          <a:prstGeom prst="rect">
            <a:avLst/>
          </a:prstGeom>
          <a:noFill/>
        </p:spPr>
        <p:txBody>
          <a:bodyPr wrap="square" rtlCol="0">
            <a:spAutoFit/>
          </a:bodyPr>
          <a:lstStyle/>
          <a:p>
            <a:r>
              <a:rPr lang="en-IN" sz="1400" dirty="0"/>
              <a:t>Technical Director</a:t>
            </a:r>
          </a:p>
          <a:p>
            <a:r>
              <a:rPr lang="en-IN" sz="1400" dirty="0"/>
              <a:t>Philips (R&amp;D)</a:t>
            </a:r>
          </a:p>
          <a:p>
            <a:r>
              <a:rPr lang="en-IN" sz="1400" dirty="0"/>
              <a:t>CDAC (R&amp;D)</a:t>
            </a:r>
          </a:p>
          <a:p>
            <a:r>
              <a:rPr lang="en-IN" sz="1400" dirty="0"/>
              <a:t>Trainer – ACTS(CDAC), M&amp;M, John    Deer, ITC Ltd, IIT Bombay</a:t>
            </a:r>
          </a:p>
          <a:p>
            <a:r>
              <a:rPr lang="en-IN" sz="1400" dirty="0"/>
              <a:t>12 years of Experience in IT Industry </a:t>
            </a:r>
          </a:p>
        </p:txBody>
      </p:sp>
      <p:pic>
        <p:nvPicPr>
          <p:cNvPr id="8" name="Picture 7">
            <a:extLst>
              <a:ext uri="{FF2B5EF4-FFF2-40B4-BE49-F238E27FC236}">
                <a16:creationId xmlns:a16="http://schemas.microsoft.com/office/drawing/2014/main" id="{655A7783-BC2E-6705-FDB9-64A44392739F}"/>
              </a:ext>
            </a:extLst>
          </p:cNvPr>
          <p:cNvPicPr>
            <a:picLocks noChangeAspect="1"/>
          </p:cNvPicPr>
          <p:nvPr/>
        </p:nvPicPr>
        <p:blipFill rotWithShape="1">
          <a:blip r:embed="rId2"/>
          <a:srcRect l="55625" t="27779" r="14078" b="15211"/>
          <a:stretch/>
        </p:blipFill>
        <p:spPr>
          <a:xfrm>
            <a:off x="5867400" y="275481"/>
            <a:ext cx="6019800" cy="6371785"/>
          </a:xfrm>
          <a:prstGeom prst="rect">
            <a:avLst/>
          </a:prstGeom>
        </p:spPr>
      </p:pic>
    </p:spTree>
    <p:extLst>
      <p:ext uri="{BB962C8B-B14F-4D97-AF65-F5344CB8AC3E}">
        <p14:creationId xmlns:p14="http://schemas.microsoft.com/office/powerpoint/2010/main" val="159116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671" y="9144"/>
            <a:ext cx="5044440" cy="5413375"/>
            <a:chOff x="42671" y="9144"/>
            <a:chExt cx="5044440" cy="5413375"/>
          </a:xfrm>
        </p:grpSpPr>
        <p:sp>
          <p:nvSpPr>
            <p:cNvPr id="3" name="object 3"/>
            <p:cNvSpPr/>
            <p:nvPr/>
          </p:nvSpPr>
          <p:spPr>
            <a:xfrm>
              <a:off x="3843527" y="722375"/>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6" y="1435607"/>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2" y="3456432"/>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6"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pic>
          <p:nvPicPr>
            <p:cNvPr id="7" name="object 7"/>
            <p:cNvPicPr/>
            <p:nvPr/>
          </p:nvPicPr>
          <p:blipFill>
            <a:blip r:embed="rId2" cstate="print"/>
            <a:stretch>
              <a:fillRect/>
            </a:stretch>
          </p:blipFill>
          <p:spPr>
            <a:xfrm>
              <a:off x="42671" y="9144"/>
              <a:ext cx="1325880" cy="670559"/>
            </a:xfrm>
            <a:prstGeom prst="rect">
              <a:avLst/>
            </a:prstGeom>
          </p:spPr>
        </p:pic>
      </p:grpSp>
      <p:sp>
        <p:nvSpPr>
          <p:cNvPr id="8" name="object 8"/>
          <p:cNvSpPr txBox="1">
            <a:spLocks noGrp="1"/>
          </p:cNvSpPr>
          <p:nvPr>
            <p:ph type="title"/>
          </p:nvPr>
        </p:nvSpPr>
        <p:spPr>
          <a:xfrm>
            <a:off x="6179311" y="2312923"/>
            <a:ext cx="4271645" cy="1179830"/>
          </a:xfrm>
          <a:prstGeom prst="rect">
            <a:avLst/>
          </a:prstGeom>
        </p:spPr>
        <p:txBody>
          <a:bodyPr vert="horz" wrap="square" lIns="0" tIns="55244" rIns="0" bIns="0" rtlCol="0">
            <a:spAutoFit/>
          </a:bodyPr>
          <a:lstStyle/>
          <a:p>
            <a:pPr marL="12700" marR="5080">
              <a:lnSpc>
                <a:spcPct val="90000"/>
              </a:lnSpc>
              <a:spcBef>
                <a:spcPts val="434"/>
              </a:spcBef>
            </a:pPr>
            <a:r>
              <a:rPr sz="2700" spc="-250" dirty="0">
                <a:latin typeface="Arial"/>
                <a:cs typeface="Arial"/>
              </a:rPr>
              <a:t>“E</a:t>
            </a:r>
            <a:r>
              <a:rPr sz="2700" spc="-300" dirty="0">
                <a:latin typeface="Arial"/>
                <a:cs typeface="Arial"/>
              </a:rPr>
              <a:t>d</a:t>
            </a:r>
            <a:r>
              <a:rPr sz="2700" spc="-235" dirty="0">
                <a:latin typeface="Arial"/>
                <a:cs typeface="Arial"/>
              </a:rPr>
              <a:t>u</a:t>
            </a:r>
            <a:r>
              <a:rPr sz="2700" spc="-330" dirty="0">
                <a:latin typeface="Arial"/>
                <a:cs typeface="Arial"/>
              </a:rPr>
              <a:t>c</a:t>
            </a:r>
            <a:r>
              <a:rPr sz="2700" spc="-210" dirty="0">
                <a:latin typeface="Arial"/>
                <a:cs typeface="Arial"/>
              </a:rPr>
              <a:t>a</a:t>
            </a:r>
            <a:r>
              <a:rPr sz="2700" spc="-40" dirty="0">
                <a:latin typeface="Arial"/>
                <a:cs typeface="Arial"/>
              </a:rPr>
              <a:t>t</a:t>
            </a:r>
            <a:r>
              <a:rPr sz="2700" spc="-85" dirty="0">
                <a:latin typeface="Arial"/>
                <a:cs typeface="Arial"/>
              </a:rPr>
              <a:t>i</a:t>
            </a:r>
            <a:r>
              <a:rPr sz="2700" spc="-240" dirty="0">
                <a:latin typeface="Arial"/>
                <a:cs typeface="Arial"/>
              </a:rPr>
              <a:t>o</a:t>
            </a:r>
            <a:r>
              <a:rPr sz="2700" spc="-235" dirty="0">
                <a:latin typeface="Arial"/>
                <a:cs typeface="Arial"/>
              </a:rPr>
              <a:t>n</a:t>
            </a:r>
            <a:r>
              <a:rPr sz="2700" spc="-210" dirty="0">
                <a:latin typeface="Arial"/>
                <a:cs typeface="Arial"/>
              </a:rPr>
              <a:t>a</a:t>
            </a:r>
            <a:r>
              <a:rPr sz="2700" spc="-100" dirty="0">
                <a:latin typeface="Arial"/>
                <a:cs typeface="Arial"/>
              </a:rPr>
              <a:t>l</a:t>
            </a:r>
            <a:r>
              <a:rPr sz="2700" spc="-40" dirty="0">
                <a:latin typeface="Arial"/>
                <a:cs typeface="Arial"/>
              </a:rPr>
              <a:t> </a:t>
            </a:r>
            <a:r>
              <a:rPr sz="2700" spc="-165" dirty="0">
                <a:latin typeface="Arial"/>
                <a:cs typeface="Arial"/>
              </a:rPr>
              <a:t>o</a:t>
            </a:r>
            <a:r>
              <a:rPr sz="2700" spc="-140" dirty="0">
                <a:latin typeface="Arial"/>
                <a:cs typeface="Arial"/>
              </a:rPr>
              <a:t>pp</a:t>
            </a:r>
            <a:r>
              <a:rPr sz="2700" spc="-190" dirty="0">
                <a:latin typeface="Arial"/>
                <a:cs typeface="Arial"/>
              </a:rPr>
              <a:t>o</a:t>
            </a:r>
            <a:r>
              <a:rPr sz="2700" spc="-145" dirty="0">
                <a:latin typeface="Arial"/>
                <a:cs typeface="Arial"/>
              </a:rPr>
              <a:t>r</a:t>
            </a:r>
            <a:r>
              <a:rPr sz="2700" spc="-40" dirty="0">
                <a:latin typeface="Arial"/>
                <a:cs typeface="Arial"/>
              </a:rPr>
              <a:t>t</a:t>
            </a:r>
            <a:r>
              <a:rPr sz="2700" spc="-235" dirty="0">
                <a:latin typeface="Arial"/>
                <a:cs typeface="Arial"/>
              </a:rPr>
              <a:t>un</a:t>
            </a:r>
            <a:r>
              <a:rPr sz="2700" spc="-130" dirty="0">
                <a:latin typeface="Arial"/>
                <a:cs typeface="Arial"/>
              </a:rPr>
              <a:t>i</a:t>
            </a:r>
            <a:r>
              <a:rPr sz="2700" spc="-40" dirty="0">
                <a:latin typeface="Arial"/>
                <a:cs typeface="Arial"/>
              </a:rPr>
              <a:t>t</a:t>
            </a:r>
            <a:r>
              <a:rPr sz="2700" spc="-90" dirty="0">
                <a:latin typeface="Arial"/>
                <a:cs typeface="Arial"/>
              </a:rPr>
              <a:t>i</a:t>
            </a:r>
            <a:r>
              <a:rPr sz="2700" spc="-204" dirty="0">
                <a:latin typeface="Arial"/>
                <a:cs typeface="Arial"/>
              </a:rPr>
              <a:t>e</a:t>
            </a:r>
            <a:r>
              <a:rPr sz="2700" spc="-210" dirty="0">
                <a:latin typeface="Arial"/>
                <a:cs typeface="Arial"/>
              </a:rPr>
              <a:t>s  </a:t>
            </a:r>
            <a:r>
              <a:rPr sz="2700" spc="-190" dirty="0">
                <a:latin typeface="Arial"/>
                <a:cs typeface="Arial"/>
              </a:rPr>
              <a:t>a</a:t>
            </a:r>
            <a:r>
              <a:rPr sz="2700" spc="-114" dirty="0">
                <a:latin typeface="Arial"/>
                <a:cs typeface="Arial"/>
              </a:rPr>
              <a:t>r</a:t>
            </a:r>
            <a:r>
              <a:rPr sz="2700" spc="-155" dirty="0">
                <a:latin typeface="Arial"/>
                <a:cs typeface="Arial"/>
              </a:rPr>
              <a:t>e</a:t>
            </a:r>
            <a:r>
              <a:rPr sz="2700" spc="-20" dirty="0">
                <a:latin typeface="Arial"/>
                <a:cs typeface="Arial"/>
              </a:rPr>
              <a:t> </a:t>
            </a:r>
            <a:r>
              <a:rPr sz="2700" spc="-85" dirty="0">
                <a:latin typeface="Arial"/>
                <a:cs typeface="Arial"/>
              </a:rPr>
              <a:t>li</a:t>
            </a:r>
            <a:r>
              <a:rPr sz="2700" spc="-215" dirty="0">
                <a:latin typeface="Arial"/>
                <a:cs typeface="Arial"/>
              </a:rPr>
              <a:t>k</a:t>
            </a:r>
            <a:r>
              <a:rPr sz="2700" spc="-145" dirty="0">
                <a:latin typeface="Arial"/>
                <a:cs typeface="Arial"/>
              </a:rPr>
              <a:t>e</a:t>
            </a:r>
            <a:r>
              <a:rPr sz="2700" spc="-45" dirty="0">
                <a:latin typeface="Arial"/>
                <a:cs typeface="Arial"/>
              </a:rPr>
              <a:t> </a:t>
            </a:r>
            <a:r>
              <a:rPr sz="2700" spc="-145" dirty="0">
                <a:latin typeface="Arial"/>
                <a:cs typeface="Arial"/>
              </a:rPr>
              <a:t>b</a:t>
            </a:r>
            <a:r>
              <a:rPr sz="2700" spc="-275" dirty="0">
                <a:latin typeface="Arial"/>
                <a:cs typeface="Arial"/>
              </a:rPr>
              <a:t>u</a:t>
            </a:r>
            <a:r>
              <a:rPr sz="2700" spc="-265" dirty="0">
                <a:latin typeface="Arial"/>
                <a:cs typeface="Arial"/>
              </a:rPr>
              <a:t>s</a:t>
            </a:r>
            <a:r>
              <a:rPr sz="2700" spc="-185" dirty="0">
                <a:latin typeface="Arial"/>
                <a:cs typeface="Arial"/>
              </a:rPr>
              <a:t>e</a:t>
            </a:r>
            <a:r>
              <a:rPr sz="2700" spc="-355" dirty="0">
                <a:latin typeface="Arial"/>
                <a:cs typeface="Arial"/>
              </a:rPr>
              <a:t>s</a:t>
            </a:r>
            <a:r>
              <a:rPr sz="2700" spc="-130" dirty="0">
                <a:latin typeface="Arial"/>
                <a:cs typeface="Arial"/>
              </a:rPr>
              <a:t>.</a:t>
            </a:r>
            <a:r>
              <a:rPr sz="2700" spc="-30" dirty="0">
                <a:latin typeface="Arial"/>
                <a:cs typeface="Arial"/>
              </a:rPr>
              <a:t> </a:t>
            </a:r>
            <a:r>
              <a:rPr sz="2700" spc="-290" dirty="0">
                <a:latin typeface="Arial"/>
                <a:cs typeface="Arial"/>
              </a:rPr>
              <a:t>T</a:t>
            </a:r>
            <a:r>
              <a:rPr sz="2700" spc="-185" dirty="0">
                <a:latin typeface="Arial"/>
                <a:cs typeface="Arial"/>
              </a:rPr>
              <a:t>he</a:t>
            </a:r>
            <a:r>
              <a:rPr sz="2700" spc="-145" dirty="0">
                <a:latin typeface="Arial"/>
                <a:cs typeface="Arial"/>
              </a:rPr>
              <a:t>r</a:t>
            </a:r>
            <a:r>
              <a:rPr sz="2700" spc="-185" dirty="0">
                <a:latin typeface="Arial"/>
                <a:cs typeface="Arial"/>
              </a:rPr>
              <a:t>e</a:t>
            </a:r>
            <a:r>
              <a:rPr sz="2700" spc="-155" dirty="0">
                <a:latin typeface="Arial"/>
                <a:cs typeface="Arial"/>
              </a:rPr>
              <a:t>’</a:t>
            </a:r>
            <a:r>
              <a:rPr sz="2700" spc="-315" dirty="0">
                <a:latin typeface="Arial"/>
                <a:cs typeface="Arial"/>
              </a:rPr>
              <a:t>s</a:t>
            </a:r>
            <a:r>
              <a:rPr sz="2700" spc="-45" dirty="0">
                <a:latin typeface="Arial"/>
                <a:cs typeface="Arial"/>
              </a:rPr>
              <a:t> </a:t>
            </a:r>
            <a:r>
              <a:rPr sz="2700" spc="-190" dirty="0">
                <a:latin typeface="Arial"/>
                <a:cs typeface="Arial"/>
              </a:rPr>
              <a:t>a</a:t>
            </a:r>
            <a:r>
              <a:rPr sz="2700" spc="-85" dirty="0">
                <a:latin typeface="Arial"/>
                <a:cs typeface="Arial"/>
              </a:rPr>
              <a:t>l</a:t>
            </a:r>
            <a:r>
              <a:rPr sz="2700" spc="-229" dirty="0">
                <a:latin typeface="Arial"/>
                <a:cs typeface="Arial"/>
              </a:rPr>
              <a:t>w</a:t>
            </a:r>
            <a:r>
              <a:rPr sz="2700" spc="-215" dirty="0">
                <a:latin typeface="Arial"/>
                <a:cs typeface="Arial"/>
              </a:rPr>
              <a:t>a</a:t>
            </a:r>
            <a:r>
              <a:rPr sz="2700" spc="-280" dirty="0">
                <a:latin typeface="Arial"/>
                <a:cs typeface="Arial"/>
              </a:rPr>
              <a:t>y</a:t>
            </a:r>
            <a:r>
              <a:rPr sz="2700" spc="-210" dirty="0">
                <a:latin typeface="Arial"/>
                <a:cs typeface="Arial"/>
              </a:rPr>
              <a:t>s  </a:t>
            </a:r>
            <a:r>
              <a:rPr sz="2700" spc="-185" dirty="0">
                <a:latin typeface="Arial"/>
                <a:cs typeface="Arial"/>
              </a:rPr>
              <a:t>an</a:t>
            </a:r>
            <a:r>
              <a:rPr sz="2700" spc="-195" dirty="0">
                <a:latin typeface="Arial"/>
                <a:cs typeface="Arial"/>
              </a:rPr>
              <a:t>o</a:t>
            </a:r>
            <a:r>
              <a:rPr sz="2700" spc="-40" dirty="0">
                <a:latin typeface="Arial"/>
                <a:cs typeface="Arial"/>
              </a:rPr>
              <a:t>t</a:t>
            </a:r>
            <a:r>
              <a:rPr sz="2700" spc="-235" dirty="0">
                <a:latin typeface="Arial"/>
                <a:cs typeface="Arial"/>
              </a:rPr>
              <a:t>h</a:t>
            </a:r>
            <a:r>
              <a:rPr sz="2700" spc="-190" dirty="0">
                <a:latin typeface="Arial"/>
                <a:cs typeface="Arial"/>
              </a:rPr>
              <a:t>e</a:t>
            </a:r>
            <a:r>
              <a:rPr sz="2700" spc="-120" dirty="0">
                <a:latin typeface="Arial"/>
                <a:cs typeface="Arial"/>
              </a:rPr>
              <a:t>r</a:t>
            </a:r>
            <a:r>
              <a:rPr sz="2700" spc="-55" dirty="0">
                <a:latin typeface="Arial"/>
                <a:cs typeface="Arial"/>
              </a:rPr>
              <a:t> </a:t>
            </a:r>
            <a:r>
              <a:rPr sz="2700" spc="-165" dirty="0">
                <a:latin typeface="Arial"/>
                <a:cs typeface="Arial"/>
              </a:rPr>
              <a:t>o</a:t>
            </a:r>
            <a:r>
              <a:rPr sz="2700" spc="-180" dirty="0">
                <a:latin typeface="Arial"/>
                <a:cs typeface="Arial"/>
              </a:rPr>
              <a:t>ne</a:t>
            </a:r>
            <a:r>
              <a:rPr sz="2700" spc="-20" dirty="0">
                <a:latin typeface="Arial"/>
                <a:cs typeface="Arial"/>
              </a:rPr>
              <a:t> </a:t>
            </a:r>
            <a:r>
              <a:rPr sz="2700" spc="-310" dirty="0">
                <a:latin typeface="Arial"/>
                <a:cs typeface="Arial"/>
              </a:rPr>
              <a:t>c</a:t>
            </a:r>
            <a:r>
              <a:rPr sz="2700" spc="-190" dirty="0">
                <a:latin typeface="Arial"/>
                <a:cs typeface="Arial"/>
              </a:rPr>
              <a:t>o</a:t>
            </a:r>
            <a:r>
              <a:rPr sz="2700" spc="-315" dirty="0">
                <a:latin typeface="Arial"/>
                <a:cs typeface="Arial"/>
              </a:rPr>
              <a:t>m</a:t>
            </a:r>
            <a:r>
              <a:rPr sz="2700" spc="-105" dirty="0">
                <a:latin typeface="Arial"/>
                <a:cs typeface="Arial"/>
              </a:rPr>
              <a:t>i</a:t>
            </a:r>
            <a:r>
              <a:rPr sz="2700" spc="-270" dirty="0">
                <a:latin typeface="Arial"/>
                <a:cs typeface="Arial"/>
              </a:rPr>
              <a:t>n</a:t>
            </a:r>
            <a:r>
              <a:rPr sz="2700" spc="-165" dirty="0">
                <a:latin typeface="Arial"/>
                <a:cs typeface="Arial"/>
              </a:rPr>
              <a:t>g</a:t>
            </a:r>
            <a:r>
              <a:rPr sz="2700" spc="-204" dirty="0">
                <a:latin typeface="Arial"/>
                <a:cs typeface="Arial"/>
              </a:rPr>
              <a:t>.”</a:t>
            </a:r>
            <a:endParaRPr sz="2700">
              <a:latin typeface="Arial"/>
              <a:cs typeface="Arial"/>
            </a:endParaRPr>
          </a:p>
        </p:txBody>
      </p:sp>
      <p:sp>
        <p:nvSpPr>
          <p:cNvPr id="10" name="object 10"/>
          <p:cNvSpPr txBox="1"/>
          <p:nvPr/>
        </p:nvSpPr>
        <p:spPr>
          <a:xfrm>
            <a:off x="11322177" y="6307144"/>
            <a:ext cx="208279" cy="198120"/>
          </a:xfrm>
          <a:prstGeom prst="rect">
            <a:avLst/>
          </a:prstGeom>
        </p:spPr>
        <p:txBody>
          <a:bodyPr vert="horz" wrap="square" lIns="0" tIns="0" rIns="0" bIns="0" rtlCol="0">
            <a:spAutoFit/>
          </a:bodyPr>
          <a:lstStyle/>
          <a:p>
            <a:pPr marL="12700">
              <a:lnSpc>
                <a:spcPts val="1405"/>
              </a:lnSpc>
            </a:pPr>
            <a:r>
              <a:rPr sz="1200" spc="50" dirty="0">
                <a:solidFill>
                  <a:srgbClr val="0E243D"/>
                </a:solidFill>
                <a:latin typeface="Microsoft Sans Serif"/>
                <a:cs typeface="Microsoft Sans Serif"/>
              </a:rPr>
              <a:t>10</a:t>
            </a:r>
            <a:endParaRPr sz="1200">
              <a:latin typeface="Microsoft Sans Serif"/>
              <a:cs typeface="Microsoft Sans Serif"/>
            </a:endParaRPr>
          </a:p>
        </p:txBody>
      </p:sp>
      <p:sp>
        <p:nvSpPr>
          <p:cNvPr id="9" name="object 9"/>
          <p:cNvSpPr txBox="1"/>
          <p:nvPr/>
        </p:nvSpPr>
        <p:spPr>
          <a:xfrm>
            <a:off x="6176264" y="3717416"/>
            <a:ext cx="1361440" cy="255904"/>
          </a:xfrm>
          <a:prstGeom prst="rect">
            <a:avLst/>
          </a:prstGeom>
        </p:spPr>
        <p:txBody>
          <a:bodyPr vert="horz" wrap="square" lIns="0" tIns="13970" rIns="0" bIns="0" rtlCol="0">
            <a:spAutoFit/>
          </a:bodyPr>
          <a:lstStyle/>
          <a:p>
            <a:pPr marL="12700">
              <a:lnSpc>
                <a:spcPct val="100000"/>
              </a:lnSpc>
              <a:spcBef>
                <a:spcPts val="110"/>
              </a:spcBef>
            </a:pPr>
            <a:r>
              <a:rPr sz="1500" spc="-60" dirty="0">
                <a:solidFill>
                  <a:srgbClr val="F7921F"/>
                </a:solidFill>
                <a:latin typeface="Microsoft Sans Serif"/>
                <a:cs typeface="Microsoft Sans Serif"/>
              </a:rPr>
              <a:t>Richard</a:t>
            </a:r>
            <a:r>
              <a:rPr sz="1500" spc="-10" dirty="0">
                <a:solidFill>
                  <a:srgbClr val="F7921F"/>
                </a:solidFill>
                <a:latin typeface="Microsoft Sans Serif"/>
                <a:cs typeface="Microsoft Sans Serif"/>
              </a:rPr>
              <a:t> </a:t>
            </a:r>
            <a:r>
              <a:rPr sz="1500" spc="-50" dirty="0">
                <a:solidFill>
                  <a:srgbClr val="F7921F"/>
                </a:solidFill>
                <a:latin typeface="Microsoft Sans Serif"/>
                <a:cs typeface="Microsoft Sans Serif"/>
              </a:rPr>
              <a:t>Branson</a:t>
            </a:r>
            <a:endParaRPr sz="150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4207" y="1648967"/>
            <a:ext cx="2880360" cy="3594100"/>
          </a:xfrm>
          <a:custGeom>
            <a:avLst/>
            <a:gdLst/>
            <a:ahLst/>
            <a:cxnLst/>
            <a:rect l="l" t="t" r="r" b="b"/>
            <a:pathLst>
              <a:path w="2880360" h="3594100">
                <a:moveTo>
                  <a:pt x="1440180" y="0"/>
                </a:moveTo>
                <a:lnTo>
                  <a:pt x="0" y="899033"/>
                </a:lnTo>
                <a:lnTo>
                  <a:pt x="0" y="2694559"/>
                </a:lnTo>
                <a:lnTo>
                  <a:pt x="1440180" y="3593592"/>
                </a:lnTo>
                <a:lnTo>
                  <a:pt x="2880360" y="2694559"/>
                </a:lnTo>
                <a:lnTo>
                  <a:pt x="2880360" y="899033"/>
                </a:lnTo>
                <a:lnTo>
                  <a:pt x="1440180" y="0"/>
                </a:lnTo>
                <a:close/>
              </a:path>
            </a:pathLst>
          </a:custGeom>
          <a:solidFill>
            <a:srgbClr val="FFFFFF"/>
          </a:solidFill>
        </p:spPr>
        <p:txBody>
          <a:bodyPr wrap="square" lIns="0" tIns="0" rIns="0" bIns="0" rtlCol="0"/>
          <a:lstStyle/>
          <a:p>
            <a:endParaRPr/>
          </a:p>
        </p:txBody>
      </p:sp>
      <p:sp>
        <p:nvSpPr>
          <p:cNvPr id="3" name="object 3"/>
          <p:cNvSpPr txBox="1"/>
          <p:nvPr/>
        </p:nvSpPr>
        <p:spPr>
          <a:xfrm>
            <a:off x="6791070" y="2991104"/>
            <a:ext cx="3641090" cy="695325"/>
          </a:xfrm>
          <a:prstGeom prst="rect">
            <a:avLst/>
          </a:prstGeom>
        </p:spPr>
        <p:txBody>
          <a:bodyPr vert="horz" wrap="square" lIns="0" tIns="11430" rIns="0" bIns="0" rtlCol="0">
            <a:spAutoFit/>
          </a:bodyPr>
          <a:lstStyle/>
          <a:p>
            <a:pPr marL="12700">
              <a:lnSpc>
                <a:spcPct val="100000"/>
              </a:lnSpc>
              <a:spcBef>
                <a:spcPts val="90"/>
              </a:spcBef>
            </a:pPr>
            <a:r>
              <a:rPr sz="4400" b="1" spc="-15" dirty="0">
                <a:solidFill>
                  <a:srgbClr val="0E243D"/>
                </a:solidFill>
                <a:latin typeface="Calibri"/>
                <a:cs typeface="Calibri"/>
              </a:rPr>
              <a:t>Industry Survey</a:t>
            </a:r>
            <a:endParaRPr sz="4400">
              <a:latin typeface="Calibri"/>
              <a:cs typeface="Calibri"/>
            </a:endParaRPr>
          </a:p>
        </p:txBody>
      </p:sp>
      <p:sp>
        <p:nvSpPr>
          <p:cNvPr id="4" name="object 4"/>
          <p:cNvSpPr txBox="1"/>
          <p:nvPr/>
        </p:nvSpPr>
        <p:spPr>
          <a:xfrm>
            <a:off x="2758567" y="2762453"/>
            <a:ext cx="701675" cy="1368425"/>
          </a:xfrm>
          <a:prstGeom prst="rect">
            <a:avLst/>
          </a:prstGeom>
        </p:spPr>
        <p:txBody>
          <a:bodyPr vert="horz" wrap="square" lIns="0" tIns="13970" rIns="0" bIns="0" rtlCol="0">
            <a:spAutoFit/>
          </a:bodyPr>
          <a:lstStyle/>
          <a:p>
            <a:pPr marL="12700">
              <a:lnSpc>
                <a:spcPct val="100000"/>
              </a:lnSpc>
              <a:spcBef>
                <a:spcPts val="110"/>
              </a:spcBef>
            </a:pPr>
            <a:r>
              <a:rPr sz="8800" b="1" spc="425" dirty="0">
                <a:solidFill>
                  <a:srgbClr val="0E243D"/>
                </a:solidFill>
                <a:latin typeface="Arial"/>
                <a:cs typeface="Arial"/>
              </a:rPr>
              <a:t>2</a:t>
            </a:r>
            <a:endParaRPr sz="8800">
              <a:latin typeface="Arial"/>
              <a:cs typeface="Arial"/>
            </a:endParaRPr>
          </a:p>
        </p:txBody>
      </p:sp>
      <p:pic>
        <p:nvPicPr>
          <p:cNvPr id="5" name="object 5"/>
          <p:cNvPicPr/>
          <p:nvPr/>
        </p:nvPicPr>
        <p:blipFill>
          <a:blip r:embed="rId2" cstate="print"/>
          <a:stretch>
            <a:fillRect/>
          </a:stretch>
        </p:blipFill>
        <p:spPr>
          <a:xfrm>
            <a:off x="582168" y="554736"/>
            <a:ext cx="5044439" cy="5785104"/>
          </a:xfrm>
          <a:prstGeom prst="rect">
            <a:avLst/>
          </a:prstGeom>
        </p:spPr>
      </p:pic>
      <p:pic>
        <p:nvPicPr>
          <p:cNvPr id="6" name="object 6"/>
          <p:cNvPicPr/>
          <p:nvPr/>
        </p:nvPicPr>
        <p:blipFill>
          <a:blip r:embed="rId3" cstate="print"/>
          <a:stretch>
            <a:fillRect/>
          </a:stretch>
        </p:blipFill>
        <p:spPr>
          <a:xfrm>
            <a:off x="42671" y="9144"/>
            <a:ext cx="1325880" cy="6705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699" y="617931"/>
            <a:ext cx="4135754" cy="695325"/>
          </a:xfrm>
          <a:prstGeom prst="rect">
            <a:avLst/>
          </a:prstGeom>
        </p:spPr>
        <p:txBody>
          <a:bodyPr vert="horz" wrap="square" lIns="0" tIns="12065" rIns="0" bIns="0" rtlCol="0">
            <a:spAutoFit/>
          </a:bodyPr>
          <a:lstStyle/>
          <a:p>
            <a:pPr marL="12700">
              <a:lnSpc>
                <a:spcPct val="100000"/>
              </a:lnSpc>
              <a:spcBef>
                <a:spcPts val="95"/>
              </a:spcBef>
            </a:pPr>
            <a:r>
              <a:rPr spc="-5" dirty="0"/>
              <a:t>HIRING</a:t>
            </a:r>
            <a:r>
              <a:rPr spc="-55" dirty="0"/>
              <a:t> </a:t>
            </a:r>
            <a:r>
              <a:rPr spc="-20" dirty="0"/>
              <a:t>FRESHERS</a:t>
            </a:r>
          </a:p>
        </p:txBody>
      </p:sp>
      <p:sp>
        <p:nvSpPr>
          <p:cNvPr id="3" name="object 3"/>
          <p:cNvSpPr txBox="1"/>
          <p:nvPr/>
        </p:nvSpPr>
        <p:spPr>
          <a:xfrm>
            <a:off x="11322177" y="6289954"/>
            <a:ext cx="20827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0E243D"/>
                </a:solidFill>
                <a:latin typeface="Microsoft Sans Serif"/>
                <a:cs typeface="Microsoft Sans Serif"/>
              </a:rPr>
              <a:t>12</a:t>
            </a:r>
            <a:endParaRPr sz="1200">
              <a:latin typeface="Microsoft Sans Serif"/>
              <a:cs typeface="Microsoft Sans Serif"/>
            </a:endParaRPr>
          </a:p>
        </p:txBody>
      </p:sp>
      <p:grpSp>
        <p:nvGrpSpPr>
          <p:cNvPr id="4" name="object 4"/>
          <p:cNvGrpSpPr/>
          <p:nvPr/>
        </p:nvGrpSpPr>
        <p:grpSpPr>
          <a:xfrm>
            <a:off x="2819400" y="1524000"/>
            <a:ext cx="5943599" cy="4648200"/>
            <a:chOff x="2993135" y="1688592"/>
            <a:chExt cx="5701030" cy="4558030"/>
          </a:xfrm>
        </p:grpSpPr>
        <p:pic>
          <p:nvPicPr>
            <p:cNvPr id="5" name="object 5"/>
            <p:cNvPicPr/>
            <p:nvPr/>
          </p:nvPicPr>
          <p:blipFill>
            <a:blip r:embed="rId2" cstate="print"/>
            <a:stretch>
              <a:fillRect/>
            </a:stretch>
          </p:blipFill>
          <p:spPr>
            <a:xfrm>
              <a:off x="2993135" y="1688592"/>
              <a:ext cx="982230" cy="4557522"/>
            </a:xfrm>
            <a:prstGeom prst="rect">
              <a:avLst/>
            </a:prstGeom>
          </p:spPr>
        </p:pic>
        <p:pic>
          <p:nvPicPr>
            <p:cNvPr id="6" name="object 6"/>
            <p:cNvPicPr/>
            <p:nvPr/>
          </p:nvPicPr>
          <p:blipFill>
            <a:blip r:embed="rId3" cstate="print"/>
            <a:stretch>
              <a:fillRect/>
            </a:stretch>
          </p:blipFill>
          <p:spPr>
            <a:xfrm>
              <a:off x="3380231" y="1880603"/>
              <a:ext cx="5313425" cy="607326"/>
            </a:xfrm>
            <a:prstGeom prst="rect">
              <a:avLst/>
            </a:prstGeom>
          </p:spPr>
        </p:pic>
        <p:pic>
          <p:nvPicPr>
            <p:cNvPr id="7" name="object 7"/>
            <p:cNvPicPr/>
            <p:nvPr/>
          </p:nvPicPr>
          <p:blipFill>
            <a:blip r:embed="rId4" cstate="print"/>
            <a:stretch>
              <a:fillRect/>
            </a:stretch>
          </p:blipFill>
          <p:spPr>
            <a:xfrm>
              <a:off x="3002279" y="1798320"/>
              <a:ext cx="765822" cy="768858"/>
            </a:xfrm>
            <a:prstGeom prst="rect">
              <a:avLst/>
            </a:prstGeom>
          </p:spPr>
        </p:pic>
        <p:pic>
          <p:nvPicPr>
            <p:cNvPr id="8" name="object 8"/>
            <p:cNvPicPr/>
            <p:nvPr/>
          </p:nvPicPr>
          <p:blipFill>
            <a:blip r:embed="rId5" cstate="print"/>
            <a:stretch>
              <a:fillRect/>
            </a:stretch>
          </p:blipFill>
          <p:spPr>
            <a:xfrm>
              <a:off x="3803903" y="2770619"/>
              <a:ext cx="4889754" cy="607326"/>
            </a:xfrm>
            <a:prstGeom prst="rect">
              <a:avLst/>
            </a:prstGeom>
          </p:spPr>
        </p:pic>
        <p:pic>
          <p:nvPicPr>
            <p:cNvPr id="9" name="object 9"/>
            <p:cNvPicPr/>
            <p:nvPr/>
          </p:nvPicPr>
          <p:blipFill>
            <a:blip r:embed="rId6" cstate="print"/>
            <a:stretch>
              <a:fillRect/>
            </a:stretch>
          </p:blipFill>
          <p:spPr>
            <a:xfrm>
              <a:off x="3425951" y="2691371"/>
              <a:ext cx="768858" cy="768870"/>
            </a:xfrm>
            <a:prstGeom prst="rect">
              <a:avLst/>
            </a:prstGeom>
          </p:spPr>
        </p:pic>
        <p:pic>
          <p:nvPicPr>
            <p:cNvPr id="10" name="object 10"/>
            <p:cNvPicPr/>
            <p:nvPr/>
          </p:nvPicPr>
          <p:blipFill>
            <a:blip r:embed="rId7" cstate="print"/>
            <a:stretch>
              <a:fillRect/>
            </a:stretch>
          </p:blipFill>
          <p:spPr>
            <a:xfrm>
              <a:off x="3934967" y="3663683"/>
              <a:ext cx="4758690" cy="607326"/>
            </a:xfrm>
            <a:prstGeom prst="rect">
              <a:avLst/>
            </a:prstGeom>
          </p:spPr>
        </p:pic>
        <p:pic>
          <p:nvPicPr>
            <p:cNvPr id="11" name="object 11"/>
            <p:cNvPicPr/>
            <p:nvPr/>
          </p:nvPicPr>
          <p:blipFill>
            <a:blip r:embed="rId8" cstate="print"/>
            <a:stretch>
              <a:fillRect/>
            </a:stretch>
          </p:blipFill>
          <p:spPr>
            <a:xfrm>
              <a:off x="3557015" y="3581400"/>
              <a:ext cx="768858" cy="768857"/>
            </a:xfrm>
            <a:prstGeom prst="rect">
              <a:avLst/>
            </a:prstGeom>
          </p:spPr>
        </p:pic>
        <p:pic>
          <p:nvPicPr>
            <p:cNvPr id="12" name="object 12"/>
            <p:cNvPicPr/>
            <p:nvPr/>
          </p:nvPicPr>
          <p:blipFill>
            <a:blip r:embed="rId9" cstate="print"/>
            <a:stretch>
              <a:fillRect/>
            </a:stretch>
          </p:blipFill>
          <p:spPr>
            <a:xfrm>
              <a:off x="3803903" y="4553699"/>
              <a:ext cx="4889754" cy="607326"/>
            </a:xfrm>
            <a:prstGeom prst="rect">
              <a:avLst/>
            </a:prstGeom>
          </p:spPr>
        </p:pic>
        <p:pic>
          <p:nvPicPr>
            <p:cNvPr id="13" name="object 13"/>
            <p:cNvPicPr/>
            <p:nvPr/>
          </p:nvPicPr>
          <p:blipFill>
            <a:blip r:embed="rId10" cstate="print"/>
            <a:stretch>
              <a:fillRect/>
            </a:stretch>
          </p:blipFill>
          <p:spPr>
            <a:xfrm>
              <a:off x="3425951" y="4474451"/>
              <a:ext cx="768858" cy="768870"/>
            </a:xfrm>
            <a:prstGeom prst="rect">
              <a:avLst/>
            </a:prstGeom>
          </p:spPr>
        </p:pic>
        <p:pic>
          <p:nvPicPr>
            <p:cNvPr id="14" name="object 14"/>
            <p:cNvPicPr/>
            <p:nvPr/>
          </p:nvPicPr>
          <p:blipFill>
            <a:blip r:embed="rId11" cstate="print"/>
            <a:stretch>
              <a:fillRect/>
            </a:stretch>
          </p:blipFill>
          <p:spPr>
            <a:xfrm>
              <a:off x="3380231" y="5446776"/>
              <a:ext cx="5313425" cy="607326"/>
            </a:xfrm>
            <a:prstGeom prst="rect">
              <a:avLst/>
            </a:prstGeom>
          </p:spPr>
        </p:pic>
      </p:grpSp>
      <p:sp>
        <p:nvSpPr>
          <p:cNvPr id="15" name="object 15"/>
          <p:cNvSpPr txBox="1"/>
          <p:nvPr/>
        </p:nvSpPr>
        <p:spPr>
          <a:xfrm>
            <a:off x="3810000" y="1828800"/>
            <a:ext cx="3429000" cy="4193136"/>
          </a:xfrm>
          <a:prstGeom prst="rect">
            <a:avLst/>
          </a:prstGeom>
        </p:spPr>
        <p:txBody>
          <a:bodyPr vert="horz" wrap="square" lIns="0" tIns="13970" rIns="0" bIns="0" rtlCol="0">
            <a:spAutoFit/>
          </a:bodyPr>
          <a:lstStyle/>
          <a:p>
            <a:pPr marL="12700">
              <a:lnSpc>
                <a:spcPct val="100000"/>
              </a:lnSpc>
              <a:spcBef>
                <a:spcPts val="110"/>
              </a:spcBef>
            </a:pPr>
            <a:r>
              <a:rPr sz="2800" spc="-105" dirty="0">
                <a:solidFill>
                  <a:srgbClr val="FFFFFF"/>
                </a:solidFill>
                <a:latin typeface="Microsoft Sans Serif"/>
                <a:cs typeface="Microsoft Sans Serif"/>
              </a:rPr>
              <a:t>Inaccurate</a:t>
            </a:r>
            <a:r>
              <a:rPr sz="2800" spc="95" dirty="0">
                <a:solidFill>
                  <a:srgbClr val="FFFFFF"/>
                </a:solidFill>
                <a:latin typeface="Microsoft Sans Serif"/>
                <a:cs typeface="Microsoft Sans Serif"/>
              </a:rPr>
              <a:t> </a:t>
            </a:r>
            <a:r>
              <a:rPr sz="2800" spc="-125" dirty="0">
                <a:solidFill>
                  <a:srgbClr val="FFFFFF"/>
                </a:solidFill>
                <a:latin typeface="Microsoft Sans Serif"/>
                <a:cs typeface="Microsoft Sans Serif"/>
              </a:rPr>
              <a:t>resumes</a:t>
            </a:r>
            <a:endParaRPr sz="2800">
              <a:latin typeface="Microsoft Sans Serif"/>
              <a:cs typeface="Microsoft Sans Serif"/>
            </a:endParaRPr>
          </a:p>
          <a:p>
            <a:pPr marL="438784" marR="5080">
              <a:lnSpc>
                <a:spcPct val="209000"/>
              </a:lnSpc>
            </a:pPr>
            <a:r>
              <a:rPr sz="2800" spc="-65" dirty="0">
                <a:solidFill>
                  <a:srgbClr val="FFFFFF"/>
                </a:solidFill>
                <a:latin typeface="Microsoft Sans Serif"/>
                <a:cs typeface="Microsoft Sans Serif"/>
              </a:rPr>
              <a:t>Skill</a:t>
            </a:r>
            <a:r>
              <a:rPr sz="2800" spc="75" dirty="0">
                <a:solidFill>
                  <a:srgbClr val="FFFFFF"/>
                </a:solidFill>
                <a:latin typeface="Microsoft Sans Serif"/>
                <a:cs typeface="Microsoft Sans Serif"/>
              </a:rPr>
              <a:t> </a:t>
            </a:r>
            <a:r>
              <a:rPr sz="2800" spc="-190" dirty="0">
                <a:solidFill>
                  <a:srgbClr val="FFFFFF"/>
                </a:solidFill>
                <a:latin typeface="Microsoft Sans Serif"/>
                <a:cs typeface="Microsoft Sans Serif"/>
              </a:rPr>
              <a:t>Gaps </a:t>
            </a:r>
            <a:r>
              <a:rPr sz="2800" spc="-185" dirty="0">
                <a:solidFill>
                  <a:srgbClr val="FFFFFF"/>
                </a:solidFill>
                <a:latin typeface="Microsoft Sans Serif"/>
                <a:cs typeface="Microsoft Sans Serif"/>
              </a:rPr>
              <a:t> </a:t>
            </a:r>
            <a:r>
              <a:rPr sz="2800" spc="5">
                <a:solidFill>
                  <a:srgbClr val="FFFFFF"/>
                </a:solidFill>
                <a:latin typeface="Microsoft Sans Serif"/>
                <a:cs typeface="Microsoft Sans Serif"/>
              </a:rPr>
              <a:t>Attitudinal</a:t>
            </a:r>
            <a:r>
              <a:rPr sz="2800" spc="45">
                <a:solidFill>
                  <a:srgbClr val="FFFFFF"/>
                </a:solidFill>
                <a:latin typeface="Microsoft Sans Serif"/>
                <a:cs typeface="Microsoft Sans Serif"/>
              </a:rPr>
              <a:t> </a:t>
            </a:r>
            <a:r>
              <a:rPr sz="2800" spc="-150">
                <a:solidFill>
                  <a:srgbClr val="FFFFFF"/>
                </a:solidFill>
                <a:latin typeface="Microsoft Sans Serif"/>
                <a:cs typeface="Microsoft Sans Serif"/>
              </a:rPr>
              <a:t>Issues </a:t>
            </a:r>
            <a:r>
              <a:rPr sz="2800" spc="-145">
                <a:solidFill>
                  <a:srgbClr val="FFFFFF"/>
                </a:solidFill>
                <a:latin typeface="Microsoft Sans Serif"/>
                <a:cs typeface="Microsoft Sans Serif"/>
              </a:rPr>
              <a:t> </a:t>
            </a:r>
            <a:r>
              <a:rPr sz="2800" spc="-90">
                <a:solidFill>
                  <a:srgbClr val="FFFFFF"/>
                </a:solidFill>
                <a:latin typeface="Microsoft Sans Serif"/>
                <a:cs typeface="Microsoft Sans Serif"/>
              </a:rPr>
              <a:t>Geographic</a:t>
            </a:r>
            <a:r>
              <a:rPr sz="2800">
                <a:solidFill>
                  <a:srgbClr val="FFFFFF"/>
                </a:solidFill>
                <a:latin typeface="Microsoft Sans Serif"/>
                <a:cs typeface="Microsoft Sans Serif"/>
              </a:rPr>
              <a:t> </a:t>
            </a:r>
            <a:r>
              <a:rPr sz="2800" spc="-45" dirty="0">
                <a:solidFill>
                  <a:srgbClr val="FFFFFF"/>
                </a:solidFill>
                <a:latin typeface="Microsoft Sans Serif"/>
                <a:cs typeface="Microsoft Sans Serif"/>
              </a:rPr>
              <a:t>Divide</a:t>
            </a:r>
            <a:endParaRPr sz="2800">
              <a:latin typeface="Microsoft Sans Serif"/>
              <a:cs typeface="Microsoft Sans Serif"/>
            </a:endParaRPr>
          </a:p>
          <a:p>
            <a:pPr>
              <a:lnSpc>
                <a:spcPct val="100000"/>
              </a:lnSpc>
              <a:spcBef>
                <a:spcPts val="35"/>
              </a:spcBef>
            </a:pPr>
            <a:endParaRPr sz="3200">
              <a:latin typeface="Microsoft Sans Serif"/>
              <a:cs typeface="Microsoft Sans Serif"/>
            </a:endParaRPr>
          </a:p>
          <a:p>
            <a:pPr marL="12700">
              <a:lnSpc>
                <a:spcPct val="100000"/>
              </a:lnSpc>
            </a:pPr>
            <a:r>
              <a:rPr sz="2800" spc="-85" dirty="0">
                <a:solidFill>
                  <a:srgbClr val="FFFFFF"/>
                </a:solidFill>
                <a:latin typeface="Microsoft Sans Serif"/>
                <a:cs typeface="Microsoft Sans Serif"/>
              </a:rPr>
              <a:t>City</a:t>
            </a:r>
            <a:r>
              <a:rPr sz="2800" spc="50" dirty="0">
                <a:solidFill>
                  <a:srgbClr val="FFFFFF"/>
                </a:solidFill>
                <a:latin typeface="Microsoft Sans Serif"/>
                <a:cs typeface="Microsoft Sans Serif"/>
              </a:rPr>
              <a:t> </a:t>
            </a:r>
            <a:r>
              <a:rPr sz="2800" spc="-165" dirty="0">
                <a:solidFill>
                  <a:srgbClr val="FFFFFF"/>
                </a:solidFill>
                <a:latin typeface="Microsoft Sans Serif"/>
                <a:cs typeface="Microsoft Sans Serif"/>
              </a:rPr>
              <a:t>Wise</a:t>
            </a:r>
            <a:r>
              <a:rPr sz="2800" spc="80" dirty="0">
                <a:solidFill>
                  <a:srgbClr val="FFFFFF"/>
                </a:solidFill>
                <a:latin typeface="Microsoft Sans Serif"/>
                <a:cs typeface="Microsoft Sans Serif"/>
              </a:rPr>
              <a:t> </a:t>
            </a:r>
            <a:r>
              <a:rPr sz="2800" spc="-20" dirty="0">
                <a:solidFill>
                  <a:srgbClr val="FFFFFF"/>
                </a:solidFill>
                <a:latin typeface="Microsoft Sans Serif"/>
                <a:cs typeface="Microsoft Sans Serif"/>
              </a:rPr>
              <a:t>Hiring</a:t>
            </a:r>
            <a:endParaRPr sz="2800">
              <a:latin typeface="Microsoft Sans Serif"/>
              <a:cs typeface="Microsoft Sans Serif"/>
            </a:endParaRPr>
          </a:p>
        </p:txBody>
      </p:sp>
      <p:pic>
        <p:nvPicPr>
          <p:cNvPr id="16" name="object 16"/>
          <p:cNvPicPr/>
          <p:nvPr/>
        </p:nvPicPr>
        <p:blipFill>
          <a:blip r:embed="rId12" cstate="print"/>
          <a:stretch>
            <a:fillRect/>
          </a:stretch>
        </p:blipFill>
        <p:spPr>
          <a:xfrm>
            <a:off x="3002279" y="5364479"/>
            <a:ext cx="765822" cy="768857"/>
          </a:xfrm>
          <a:prstGeom prst="rect">
            <a:avLst/>
          </a:prstGeom>
        </p:spPr>
      </p:pic>
      <p:pic>
        <p:nvPicPr>
          <p:cNvPr id="17" name="object 17"/>
          <p:cNvPicPr/>
          <p:nvPr/>
        </p:nvPicPr>
        <p:blipFill>
          <a:blip r:embed="rId13" cstate="print"/>
          <a:stretch>
            <a:fillRect/>
          </a:stretch>
        </p:blipFill>
        <p:spPr>
          <a:xfrm>
            <a:off x="42671" y="9144"/>
            <a:ext cx="1325880" cy="670559"/>
          </a:xfrm>
          <a:prstGeom prst="rect">
            <a:avLst/>
          </a:prstGeom>
        </p:spPr>
      </p:pic>
      <p:sp>
        <p:nvSpPr>
          <p:cNvPr id="18" name="object 18"/>
          <p:cNvSpPr txBox="1"/>
          <p:nvPr/>
        </p:nvSpPr>
        <p:spPr>
          <a:xfrm>
            <a:off x="7395718" y="6566560"/>
            <a:ext cx="3527425" cy="254000"/>
          </a:xfrm>
          <a:prstGeom prst="rect">
            <a:avLst/>
          </a:prstGeom>
        </p:spPr>
        <p:txBody>
          <a:bodyPr vert="horz" wrap="square" lIns="0" tIns="0" rIns="0" bIns="0" rtlCol="0">
            <a:spAutoFit/>
          </a:bodyPr>
          <a:lstStyle/>
          <a:p>
            <a:pPr marL="12700">
              <a:lnSpc>
                <a:spcPts val="1810"/>
              </a:lnSpc>
            </a:pPr>
            <a:r>
              <a:rPr sz="1800" b="1" spc="-15" dirty="0">
                <a:latin typeface="Calibri"/>
                <a:cs typeface="Calibri"/>
              </a:rPr>
              <a:t>Source </a:t>
            </a:r>
            <a:r>
              <a:rPr sz="1800" b="1" spc="5" dirty="0">
                <a:latin typeface="Calibri"/>
                <a:cs typeface="Calibri"/>
              </a:rPr>
              <a:t>:-</a:t>
            </a:r>
            <a:r>
              <a:rPr sz="1800" b="1" spc="-10" dirty="0">
                <a:latin typeface="Calibri"/>
                <a:cs typeface="Calibri"/>
              </a:rPr>
              <a:t> </a:t>
            </a:r>
            <a:r>
              <a:rPr sz="1800" b="1" spc="-15" dirty="0">
                <a:latin typeface="Calibri"/>
                <a:cs typeface="Calibri"/>
              </a:rPr>
              <a:t>https://</a:t>
            </a:r>
            <a:r>
              <a:rPr sz="1800" b="1" spc="-15" dirty="0">
                <a:latin typeface="Calibri"/>
                <a:cs typeface="Calibri"/>
                <a:hlinkClick r:id="rId14"/>
              </a:rPr>
              <a:t>www.thehindu.com</a:t>
            </a:r>
            <a:endParaRPr sz="18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65122" y="2322322"/>
            <a:ext cx="10336530" cy="4545330"/>
            <a:chOff x="1865122" y="2322322"/>
            <a:chExt cx="10336530" cy="4545330"/>
          </a:xfrm>
        </p:grpSpPr>
        <p:sp>
          <p:nvSpPr>
            <p:cNvPr id="3" name="object 3"/>
            <p:cNvSpPr/>
            <p:nvPr/>
          </p:nvSpPr>
          <p:spPr>
            <a:xfrm>
              <a:off x="10552176" y="4666488"/>
              <a:ext cx="603885" cy="680085"/>
            </a:xfrm>
            <a:custGeom>
              <a:avLst/>
              <a:gdLst/>
              <a:ahLst/>
              <a:cxnLst/>
              <a:rect l="l" t="t" r="r" b="b"/>
              <a:pathLst>
                <a:path w="603884" h="680085">
                  <a:moveTo>
                    <a:pt x="300863" y="0"/>
                  </a:moveTo>
                  <a:lnTo>
                    <a:pt x="0" y="171195"/>
                  </a:lnTo>
                  <a:lnTo>
                    <a:pt x="0" y="511048"/>
                  </a:lnTo>
                  <a:lnTo>
                    <a:pt x="301625" y="679704"/>
                  </a:lnTo>
                  <a:lnTo>
                    <a:pt x="602996" y="511048"/>
                  </a:lnTo>
                  <a:lnTo>
                    <a:pt x="602883" y="462275"/>
                  </a:lnTo>
                  <a:lnTo>
                    <a:pt x="603376" y="170306"/>
                  </a:lnTo>
                  <a:lnTo>
                    <a:pt x="300863" y="0"/>
                  </a:lnTo>
                  <a:close/>
                </a:path>
              </a:pathLst>
            </a:custGeom>
            <a:solidFill>
              <a:srgbClr val="DCD2CC"/>
            </a:solidFill>
          </p:spPr>
          <p:txBody>
            <a:bodyPr wrap="square" lIns="0" tIns="0" rIns="0" bIns="0" rtlCol="0"/>
            <a:lstStyle/>
            <a:p>
              <a:endParaRPr/>
            </a:p>
          </p:txBody>
        </p:sp>
        <p:sp>
          <p:nvSpPr>
            <p:cNvPr id="4" name="object 4"/>
            <p:cNvSpPr/>
            <p:nvPr/>
          </p:nvSpPr>
          <p:spPr>
            <a:xfrm>
              <a:off x="10524743" y="5145023"/>
              <a:ext cx="1667510" cy="1713230"/>
            </a:xfrm>
            <a:custGeom>
              <a:avLst/>
              <a:gdLst/>
              <a:ahLst/>
              <a:cxnLst/>
              <a:rect l="l" t="t" r="r" b="b"/>
              <a:pathLst>
                <a:path w="1667509" h="1713229">
                  <a:moveTo>
                    <a:pt x="998854" y="0"/>
                  </a:moveTo>
                  <a:lnTo>
                    <a:pt x="1667255" y="374014"/>
                  </a:lnTo>
                  <a:lnTo>
                    <a:pt x="1667255" y="1712975"/>
                  </a:lnTo>
                  <a:lnTo>
                    <a:pt x="48513" y="1712975"/>
                  </a:lnTo>
                  <a:lnTo>
                    <a:pt x="0" y="1686017"/>
                  </a:lnTo>
                  <a:lnTo>
                    <a:pt x="0" y="564667"/>
                  </a:lnTo>
                  <a:lnTo>
                    <a:pt x="998854" y="0"/>
                  </a:lnTo>
                  <a:close/>
                </a:path>
              </a:pathLst>
            </a:custGeom>
            <a:ln w="19050">
              <a:solidFill>
                <a:srgbClr val="F7921F"/>
              </a:solidFill>
            </a:ln>
          </p:spPr>
          <p:txBody>
            <a:bodyPr wrap="square" lIns="0" tIns="0" rIns="0" bIns="0" rtlCol="0"/>
            <a:lstStyle/>
            <a:p>
              <a:endParaRPr/>
            </a:p>
          </p:txBody>
        </p:sp>
        <p:sp>
          <p:nvSpPr>
            <p:cNvPr id="5" name="object 5"/>
            <p:cNvSpPr/>
            <p:nvPr/>
          </p:nvSpPr>
          <p:spPr>
            <a:xfrm>
              <a:off x="10177272" y="5346192"/>
              <a:ext cx="749935" cy="856615"/>
            </a:xfrm>
            <a:custGeom>
              <a:avLst/>
              <a:gdLst/>
              <a:ahLst/>
              <a:cxnLst/>
              <a:rect l="l" t="t" r="r" b="b"/>
              <a:pathLst>
                <a:path w="749934" h="856614">
                  <a:moveTo>
                    <a:pt x="372872" y="0"/>
                  </a:moveTo>
                  <a:lnTo>
                    <a:pt x="0" y="215646"/>
                  </a:lnTo>
                  <a:lnTo>
                    <a:pt x="0" y="643890"/>
                  </a:lnTo>
                  <a:lnTo>
                    <a:pt x="373887" y="856488"/>
                  </a:lnTo>
                  <a:lnTo>
                    <a:pt x="749807" y="644906"/>
                  </a:lnTo>
                  <a:lnTo>
                    <a:pt x="747776" y="214630"/>
                  </a:lnTo>
                  <a:lnTo>
                    <a:pt x="372872" y="0"/>
                  </a:lnTo>
                  <a:close/>
                </a:path>
              </a:pathLst>
            </a:custGeom>
            <a:solidFill>
              <a:srgbClr val="F9BD79"/>
            </a:solidFill>
          </p:spPr>
          <p:txBody>
            <a:bodyPr wrap="square" lIns="0" tIns="0" rIns="0" bIns="0" rtlCol="0"/>
            <a:lstStyle/>
            <a:p>
              <a:endParaRPr/>
            </a:p>
          </p:txBody>
        </p:sp>
        <p:pic>
          <p:nvPicPr>
            <p:cNvPr id="6" name="object 6"/>
            <p:cNvPicPr/>
            <p:nvPr/>
          </p:nvPicPr>
          <p:blipFill>
            <a:blip r:embed="rId2" cstate="print"/>
            <a:stretch>
              <a:fillRect/>
            </a:stretch>
          </p:blipFill>
          <p:spPr>
            <a:xfrm>
              <a:off x="1871472" y="2328672"/>
              <a:ext cx="8272271" cy="4062983"/>
            </a:xfrm>
            <a:prstGeom prst="rect">
              <a:avLst/>
            </a:prstGeom>
          </p:spPr>
        </p:pic>
        <p:sp>
          <p:nvSpPr>
            <p:cNvPr id="7" name="object 7"/>
            <p:cNvSpPr/>
            <p:nvPr/>
          </p:nvSpPr>
          <p:spPr>
            <a:xfrm>
              <a:off x="1868297" y="2325497"/>
              <a:ext cx="8279130" cy="4069715"/>
            </a:xfrm>
            <a:custGeom>
              <a:avLst/>
              <a:gdLst/>
              <a:ahLst/>
              <a:cxnLst/>
              <a:rect l="l" t="t" r="r" b="b"/>
              <a:pathLst>
                <a:path w="8279130" h="4069715">
                  <a:moveTo>
                    <a:pt x="0" y="4069333"/>
                  </a:moveTo>
                  <a:lnTo>
                    <a:pt x="8278622" y="4069333"/>
                  </a:lnTo>
                  <a:lnTo>
                    <a:pt x="8278622" y="0"/>
                  </a:lnTo>
                  <a:lnTo>
                    <a:pt x="0" y="0"/>
                  </a:lnTo>
                  <a:lnTo>
                    <a:pt x="0" y="4069333"/>
                  </a:lnTo>
                  <a:close/>
                </a:path>
              </a:pathLst>
            </a:custGeom>
            <a:ln w="6350">
              <a:solidFill>
                <a:srgbClr val="000000"/>
              </a:solidFill>
            </a:ln>
          </p:spPr>
          <p:txBody>
            <a:bodyPr wrap="square" lIns="0" tIns="0" rIns="0" bIns="0" rtlCol="0"/>
            <a:lstStyle/>
            <a:p>
              <a:endParaRPr/>
            </a:p>
          </p:txBody>
        </p:sp>
      </p:grpSp>
      <p:sp>
        <p:nvSpPr>
          <p:cNvPr id="8" name="object 8"/>
          <p:cNvSpPr txBox="1">
            <a:spLocks noGrp="1"/>
          </p:cNvSpPr>
          <p:nvPr>
            <p:ph type="title"/>
          </p:nvPr>
        </p:nvSpPr>
        <p:spPr>
          <a:xfrm>
            <a:off x="666699" y="647141"/>
            <a:ext cx="9239250" cy="1299210"/>
          </a:xfrm>
          <a:prstGeom prst="rect">
            <a:avLst/>
          </a:prstGeom>
        </p:spPr>
        <p:txBody>
          <a:bodyPr vert="horz" wrap="square" lIns="0" tIns="86995" rIns="0" bIns="0" rtlCol="0">
            <a:spAutoFit/>
          </a:bodyPr>
          <a:lstStyle/>
          <a:p>
            <a:pPr marL="12700" marR="5080">
              <a:lnSpc>
                <a:spcPts val="4760"/>
              </a:lnSpc>
              <a:spcBef>
                <a:spcPts val="685"/>
              </a:spcBef>
            </a:pPr>
            <a:r>
              <a:rPr spc="-15" dirty="0"/>
              <a:t>ISSUES</a:t>
            </a:r>
            <a:r>
              <a:rPr spc="5" dirty="0"/>
              <a:t> </a:t>
            </a:r>
            <a:r>
              <a:rPr spc="-45" dirty="0"/>
              <a:t>COMPANIES</a:t>
            </a:r>
            <a:r>
              <a:rPr spc="-10" dirty="0"/>
              <a:t> </a:t>
            </a:r>
            <a:r>
              <a:rPr spc="-80" dirty="0"/>
              <a:t>FACE</a:t>
            </a:r>
            <a:r>
              <a:rPr spc="-15" dirty="0"/>
              <a:t> </a:t>
            </a:r>
            <a:r>
              <a:rPr spc="-10" dirty="0"/>
              <a:t>WHILE</a:t>
            </a:r>
            <a:r>
              <a:rPr spc="30" dirty="0"/>
              <a:t> </a:t>
            </a:r>
            <a:r>
              <a:rPr spc="-5" dirty="0"/>
              <a:t>HIRING </a:t>
            </a:r>
            <a:r>
              <a:rPr spc="-980" dirty="0"/>
              <a:t> </a:t>
            </a:r>
            <a:r>
              <a:rPr spc="-20" dirty="0"/>
              <a:t>FRESHERS</a:t>
            </a:r>
          </a:p>
        </p:txBody>
      </p:sp>
      <p:pic>
        <p:nvPicPr>
          <p:cNvPr id="9" name="object 9"/>
          <p:cNvPicPr/>
          <p:nvPr/>
        </p:nvPicPr>
        <p:blipFill>
          <a:blip r:embed="rId3" cstate="print"/>
          <a:stretch>
            <a:fillRect/>
          </a:stretch>
        </p:blipFill>
        <p:spPr>
          <a:xfrm>
            <a:off x="42671" y="9144"/>
            <a:ext cx="1325880" cy="670559"/>
          </a:xfrm>
          <a:prstGeom prst="rect">
            <a:avLst/>
          </a:prstGeom>
        </p:spPr>
      </p:pic>
      <p:sp>
        <p:nvSpPr>
          <p:cNvPr id="10" name="object 10"/>
          <p:cNvSpPr txBox="1"/>
          <p:nvPr/>
        </p:nvSpPr>
        <p:spPr>
          <a:xfrm>
            <a:off x="11322177" y="6307144"/>
            <a:ext cx="208279" cy="198120"/>
          </a:xfrm>
          <a:prstGeom prst="rect">
            <a:avLst/>
          </a:prstGeom>
        </p:spPr>
        <p:txBody>
          <a:bodyPr vert="horz" wrap="square" lIns="0" tIns="0" rIns="0" bIns="0" rtlCol="0">
            <a:spAutoFit/>
          </a:bodyPr>
          <a:lstStyle/>
          <a:p>
            <a:pPr marL="12700">
              <a:lnSpc>
                <a:spcPts val="1405"/>
              </a:lnSpc>
            </a:pPr>
            <a:r>
              <a:rPr sz="1200" spc="50" dirty="0">
                <a:solidFill>
                  <a:srgbClr val="0E243D"/>
                </a:solidFill>
                <a:latin typeface="Microsoft Sans Serif"/>
                <a:cs typeface="Microsoft Sans Serif"/>
              </a:rPr>
              <a:t>13</a:t>
            </a:r>
            <a:endParaRPr sz="1200">
              <a:latin typeface="Microsoft Sans Serif"/>
              <a:cs typeface="Microsoft Sans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4207" y="1648967"/>
            <a:ext cx="2880360" cy="3594100"/>
          </a:xfrm>
          <a:custGeom>
            <a:avLst/>
            <a:gdLst/>
            <a:ahLst/>
            <a:cxnLst/>
            <a:rect l="l" t="t" r="r" b="b"/>
            <a:pathLst>
              <a:path w="2880360" h="3594100">
                <a:moveTo>
                  <a:pt x="1440180" y="0"/>
                </a:moveTo>
                <a:lnTo>
                  <a:pt x="0" y="899033"/>
                </a:lnTo>
                <a:lnTo>
                  <a:pt x="0" y="2694559"/>
                </a:lnTo>
                <a:lnTo>
                  <a:pt x="1440180" y="3593592"/>
                </a:lnTo>
                <a:lnTo>
                  <a:pt x="2880360" y="2694559"/>
                </a:lnTo>
                <a:lnTo>
                  <a:pt x="2880360" y="899033"/>
                </a:lnTo>
                <a:lnTo>
                  <a:pt x="1440180" y="0"/>
                </a:lnTo>
                <a:close/>
              </a:path>
            </a:pathLst>
          </a:custGeom>
          <a:solidFill>
            <a:srgbClr val="FFFFFF"/>
          </a:solidFill>
        </p:spPr>
        <p:txBody>
          <a:bodyPr wrap="square" lIns="0" tIns="0" rIns="0" bIns="0" rtlCol="0"/>
          <a:lstStyle/>
          <a:p>
            <a:endParaRPr/>
          </a:p>
        </p:txBody>
      </p:sp>
      <p:sp>
        <p:nvSpPr>
          <p:cNvPr id="3" name="object 3"/>
          <p:cNvSpPr txBox="1"/>
          <p:nvPr/>
        </p:nvSpPr>
        <p:spPr>
          <a:xfrm>
            <a:off x="6791070" y="2991104"/>
            <a:ext cx="3404235" cy="695325"/>
          </a:xfrm>
          <a:prstGeom prst="rect">
            <a:avLst/>
          </a:prstGeom>
        </p:spPr>
        <p:txBody>
          <a:bodyPr vert="horz" wrap="square" lIns="0" tIns="11430" rIns="0" bIns="0" rtlCol="0">
            <a:spAutoFit/>
          </a:bodyPr>
          <a:lstStyle/>
          <a:p>
            <a:pPr marL="12700">
              <a:lnSpc>
                <a:spcPct val="100000"/>
              </a:lnSpc>
              <a:spcBef>
                <a:spcPts val="90"/>
              </a:spcBef>
            </a:pPr>
            <a:r>
              <a:rPr sz="4400" b="1" spc="-35" dirty="0">
                <a:solidFill>
                  <a:srgbClr val="0E243D"/>
                </a:solidFill>
                <a:latin typeface="Calibri"/>
                <a:cs typeface="Calibri"/>
              </a:rPr>
              <a:t>Market</a:t>
            </a:r>
            <a:r>
              <a:rPr sz="4400" b="1" spc="-45" dirty="0">
                <a:solidFill>
                  <a:srgbClr val="0E243D"/>
                </a:solidFill>
                <a:latin typeface="Calibri"/>
                <a:cs typeface="Calibri"/>
              </a:rPr>
              <a:t> </a:t>
            </a:r>
            <a:r>
              <a:rPr sz="4400" b="1" spc="-15" dirty="0">
                <a:solidFill>
                  <a:srgbClr val="0E243D"/>
                </a:solidFill>
                <a:latin typeface="Calibri"/>
                <a:cs typeface="Calibri"/>
              </a:rPr>
              <a:t>Survey</a:t>
            </a:r>
            <a:endParaRPr sz="4400">
              <a:latin typeface="Calibri"/>
              <a:cs typeface="Calibri"/>
            </a:endParaRPr>
          </a:p>
        </p:txBody>
      </p:sp>
      <p:sp>
        <p:nvSpPr>
          <p:cNvPr id="4" name="object 4"/>
          <p:cNvSpPr txBox="1"/>
          <p:nvPr/>
        </p:nvSpPr>
        <p:spPr>
          <a:xfrm>
            <a:off x="2758567" y="2762453"/>
            <a:ext cx="701675" cy="1368425"/>
          </a:xfrm>
          <a:prstGeom prst="rect">
            <a:avLst/>
          </a:prstGeom>
        </p:spPr>
        <p:txBody>
          <a:bodyPr vert="horz" wrap="square" lIns="0" tIns="13970" rIns="0" bIns="0" rtlCol="0">
            <a:spAutoFit/>
          </a:bodyPr>
          <a:lstStyle/>
          <a:p>
            <a:pPr marL="12700">
              <a:lnSpc>
                <a:spcPct val="100000"/>
              </a:lnSpc>
              <a:spcBef>
                <a:spcPts val="110"/>
              </a:spcBef>
            </a:pPr>
            <a:r>
              <a:rPr sz="8800" b="1" spc="425" dirty="0">
                <a:solidFill>
                  <a:srgbClr val="0E243D"/>
                </a:solidFill>
                <a:latin typeface="Arial"/>
                <a:cs typeface="Arial"/>
              </a:rPr>
              <a:t>3</a:t>
            </a:r>
            <a:endParaRPr sz="8800">
              <a:latin typeface="Arial"/>
              <a:cs typeface="Arial"/>
            </a:endParaRPr>
          </a:p>
        </p:txBody>
      </p:sp>
      <p:pic>
        <p:nvPicPr>
          <p:cNvPr id="5" name="object 5"/>
          <p:cNvPicPr/>
          <p:nvPr/>
        </p:nvPicPr>
        <p:blipFill>
          <a:blip r:embed="rId2" cstate="print"/>
          <a:stretch>
            <a:fillRect/>
          </a:stretch>
        </p:blipFill>
        <p:spPr>
          <a:xfrm>
            <a:off x="582168" y="554736"/>
            <a:ext cx="5044439" cy="5785104"/>
          </a:xfrm>
          <a:prstGeom prst="rect">
            <a:avLst/>
          </a:prstGeom>
        </p:spPr>
      </p:pic>
      <p:pic>
        <p:nvPicPr>
          <p:cNvPr id="6" name="object 6"/>
          <p:cNvPicPr/>
          <p:nvPr/>
        </p:nvPicPr>
        <p:blipFill>
          <a:blip r:embed="rId3" cstate="print"/>
          <a:stretch>
            <a:fillRect/>
          </a:stretch>
        </p:blipFill>
        <p:spPr>
          <a:xfrm>
            <a:off x="42671" y="9144"/>
            <a:ext cx="1325880" cy="6705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699" y="639267"/>
            <a:ext cx="4173220" cy="695325"/>
          </a:xfrm>
          <a:prstGeom prst="rect">
            <a:avLst/>
          </a:prstGeom>
        </p:spPr>
        <p:txBody>
          <a:bodyPr vert="horz" wrap="square" lIns="0" tIns="12065" rIns="0" bIns="0" rtlCol="0">
            <a:spAutoFit/>
          </a:bodyPr>
          <a:lstStyle/>
          <a:p>
            <a:pPr marL="12700">
              <a:lnSpc>
                <a:spcPct val="100000"/>
              </a:lnSpc>
              <a:spcBef>
                <a:spcPts val="95"/>
              </a:spcBef>
            </a:pPr>
            <a:r>
              <a:rPr spc="-5" dirty="0"/>
              <a:t>NEED</a:t>
            </a:r>
            <a:r>
              <a:rPr spc="-20" dirty="0"/>
              <a:t> </a:t>
            </a:r>
            <a:r>
              <a:rPr spc="-10" dirty="0"/>
              <a:t>OF</a:t>
            </a:r>
            <a:r>
              <a:rPr spc="-30" dirty="0"/>
              <a:t> </a:t>
            </a:r>
            <a:r>
              <a:rPr spc="-10" dirty="0"/>
              <a:t>MARKET</a:t>
            </a:r>
          </a:p>
        </p:txBody>
      </p:sp>
      <p:grpSp>
        <p:nvGrpSpPr>
          <p:cNvPr id="3" name="object 3"/>
          <p:cNvGrpSpPr/>
          <p:nvPr/>
        </p:nvGrpSpPr>
        <p:grpSpPr>
          <a:xfrm>
            <a:off x="0" y="1167383"/>
            <a:ext cx="11707495" cy="5690870"/>
            <a:chOff x="0" y="1167383"/>
            <a:chExt cx="11707495" cy="5690870"/>
          </a:xfrm>
        </p:grpSpPr>
        <p:pic>
          <p:nvPicPr>
            <p:cNvPr id="4" name="object 4"/>
            <p:cNvPicPr/>
            <p:nvPr/>
          </p:nvPicPr>
          <p:blipFill>
            <a:blip r:embed="rId2" cstate="print"/>
            <a:stretch>
              <a:fillRect/>
            </a:stretch>
          </p:blipFill>
          <p:spPr>
            <a:xfrm>
              <a:off x="0" y="1167383"/>
              <a:ext cx="8601456" cy="5690613"/>
            </a:xfrm>
            <a:prstGeom prst="rect">
              <a:avLst/>
            </a:prstGeom>
          </p:spPr>
        </p:pic>
        <p:pic>
          <p:nvPicPr>
            <p:cNvPr id="5" name="object 5"/>
            <p:cNvPicPr/>
            <p:nvPr/>
          </p:nvPicPr>
          <p:blipFill>
            <a:blip r:embed="rId3" cstate="print"/>
            <a:stretch>
              <a:fillRect/>
            </a:stretch>
          </p:blipFill>
          <p:spPr>
            <a:xfrm>
              <a:off x="7839456" y="2350008"/>
              <a:ext cx="3867911" cy="3867912"/>
            </a:xfrm>
            <a:prstGeom prst="rect">
              <a:avLst/>
            </a:prstGeom>
          </p:spPr>
        </p:pic>
      </p:grpSp>
      <p:pic>
        <p:nvPicPr>
          <p:cNvPr id="6" name="object 6"/>
          <p:cNvPicPr/>
          <p:nvPr/>
        </p:nvPicPr>
        <p:blipFill>
          <a:blip r:embed="rId4" cstate="print"/>
          <a:stretch>
            <a:fillRect/>
          </a:stretch>
        </p:blipFill>
        <p:spPr>
          <a:xfrm>
            <a:off x="42671" y="9144"/>
            <a:ext cx="1325880" cy="670559"/>
          </a:xfrm>
          <a:prstGeom prst="rect">
            <a:avLst/>
          </a:prstGeom>
        </p:spPr>
      </p:pic>
      <p:sp>
        <p:nvSpPr>
          <p:cNvPr id="7" name="object 7"/>
          <p:cNvSpPr txBox="1"/>
          <p:nvPr/>
        </p:nvSpPr>
        <p:spPr>
          <a:xfrm>
            <a:off x="11322177" y="6307144"/>
            <a:ext cx="208279" cy="198120"/>
          </a:xfrm>
          <a:prstGeom prst="rect">
            <a:avLst/>
          </a:prstGeom>
        </p:spPr>
        <p:txBody>
          <a:bodyPr vert="horz" wrap="square" lIns="0" tIns="0" rIns="0" bIns="0" rtlCol="0">
            <a:spAutoFit/>
          </a:bodyPr>
          <a:lstStyle/>
          <a:p>
            <a:pPr marL="12700">
              <a:lnSpc>
                <a:spcPts val="1405"/>
              </a:lnSpc>
            </a:pPr>
            <a:r>
              <a:rPr sz="1200" spc="50" dirty="0">
                <a:solidFill>
                  <a:srgbClr val="0E243D"/>
                </a:solidFill>
                <a:latin typeface="Microsoft Sans Serif"/>
                <a:cs typeface="Microsoft Sans Serif"/>
              </a:rPr>
              <a:t>15</a:t>
            </a:r>
            <a:endParaRPr sz="1200">
              <a:latin typeface="Microsoft Sans Serif"/>
              <a:cs typeface="Microsoft Sans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2200" y="457200"/>
            <a:ext cx="2024253" cy="2207005"/>
          </a:xfrm>
          <a:custGeom>
            <a:avLst/>
            <a:gdLst/>
            <a:ahLst/>
            <a:cxnLst/>
            <a:rect l="l" t="t" r="r" b="b"/>
            <a:pathLst>
              <a:path w="1914525" h="2139950">
                <a:moveTo>
                  <a:pt x="954277" y="0"/>
                </a:moveTo>
                <a:lnTo>
                  <a:pt x="0" y="538734"/>
                </a:lnTo>
                <a:lnTo>
                  <a:pt x="0" y="1608582"/>
                </a:lnTo>
                <a:lnTo>
                  <a:pt x="956818" y="2139696"/>
                </a:lnTo>
                <a:lnTo>
                  <a:pt x="1912620" y="1608709"/>
                </a:lnTo>
                <a:lnTo>
                  <a:pt x="1912219" y="1404154"/>
                </a:lnTo>
                <a:lnTo>
                  <a:pt x="1914106" y="791755"/>
                </a:lnTo>
                <a:lnTo>
                  <a:pt x="1913763" y="536194"/>
                </a:lnTo>
                <a:lnTo>
                  <a:pt x="954277" y="0"/>
                </a:lnTo>
                <a:close/>
              </a:path>
            </a:pathLst>
          </a:custGeom>
          <a:noFill/>
          <a:ln w="57150">
            <a:solidFill>
              <a:schemeClr val="accent6"/>
            </a:solidFill>
          </a:ln>
        </p:spPr>
        <p:txBody>
          <a:bodyPr wrap="square" lIns="0" tIns="0" rIns="0" bIns="0" rtlCol="0"/>
          <a:lstStyle/>
          <a:p>
            <a:endParaRPr/>
          </a:p>
        </p:txBody>
      </p:sp>
      <p:sp>
        <p:nvSpPr>
          <p:cNvPr id="3" name="object 3"/>
          <p:cNvSpPr/>
          <p:nvPr/>
        </p:nvSpPr>
        <p:spPr>
          <a:xfrm>
            <a:off x="7327392" y="496823"/>
            <a:ext cx="3990340" cy="5758180"/>
          </a:xfrm>
          <a:custGeom>
            <a:avLst/>
            <a:gdLst/>
            <a:ahLst/>
            <a:cxnLst/>
            <a:rect l="l" t="t" r="r" b="b"/>
            <a:pathLst>
              <a:path w="3990340" h="5758180">
                <a:moveTo>
                  <a:pt x="1914105" y="2612123"/>
                </a:moveTo>
                <a:lnTo>
                  <a:pt x="1913763" y="2354326"/>
                </a:lnTo>
                <a:lnTo>
                  <a:pt x="954278" y="1813560"/>
                </a:lnTo>
                <a:lnTo>
                  <a:pt x="0" y="2356866"/>
                </a:lnTo>
                <a:lnTo>
                  <a:pt x="0" y="3435858"/>
                </a:lnTo>
                <a:lnTo>
                  <a:pt x="956818" y="3971544"/>
                </a:lnTo>
                <a:lnTo>
                  <a:pt x="1912620" y="3435985"/>
                </a:lnTo>
                <a:lnTo>
                  <a:pt x="1912213" y="3229711"/>
                </a:lnTo>
                <a:lnTo>
                  <a:pt x="1914105" y="2612123"/>
                </a:lnTo>
                <a:close/>
              </a:path>
              <a:path w="3990340" h="5758180">
                <a:moveTo>
                  <a:pt x="2962618" y="4398251"/>
                </a:moveTo>
                <a:lnTo>
                  <a:pt x="2962275" y="4140454"/>
                </a:lnTo>
                <a:lnTo>
                  <a:pt x="2002790" y="3599688"/>
                </a:lnTo>
                <a:lnTo>
                  <a:pt x="1048512" y="4142994"/>
                </a:lnTo>
                <a:lnTo>
                  <a:pt x="1048512" y="5222024"/>
                </a:lnTo>
                <a:lnTo>
                  <a:pt x="2005330" y="5757672"/>
                </a:lnTo>
                <a:lnTo>
                  <a:pt x="2961132" y="5222100"/>
                </a:lnTo>
                <a:lnTo>
                  <a:pt x="2960725" y="5015827"/>
                </a:lnTo>
                <a:lnTo>
                  <a:pt x="2962618" y="4398251"/>
                </a:lnTo>
                <a:close/>
              </a:path>
              <a:path w="3990340" h="5758180">
                <a:moveTo>
                  <a:pt x="2962618" y="798563"/>
                </a:moveTo>
                <a:lnTo>
                  <a:pt x="2962275" y="540766"/>
                </a:lnTo>
                <a:lnTo>
                  <a:pt x="2002790" y="0"/>
                </a:lnTo>
                <a:lnTo>
                  <a:pt x="1048512" y="543306"/>
                </a:lnTo>
                <a:lnTo>
                  <a:pt x="1048512" y="1622298"/>
                </a:lnTo>
                <a:lnTo>
                  <a:pt x="2005330" y="2157984"/>
                </a:lnTo>
                <a:lnTo>
                  <a:pt x="2961132" y="1622425"/>
                </a:lnTo>
                <a:lnTo>
                  <a:pt x="2960725" y="1416151"/>
                </a:lnTo>
                <a:lnTo>
                  <a:pt x="2962618" y="798563"/>
                </a:lnTo>
                <a:close/>
              </a:path>
              <a:path w="3990340" h="5758180">
                <a:moveTo>
                  <a:pt x="3989794" y="2612123"/>
                </a:moveTo>
                <a:lnTo>
                  <a:pt x="3989451" y="2354326"/>
                </a:lnTo>
                <a:lnTo>
                  <a:pt x="3029966" y="1813560"/>
                </a:lnTo>
                <a:lnTo>
                  <a:pt x="2075688" y="2356866"/>
                </a:lnTo>
                <a:lnTo>
                  <a:pt x="2075688" y="3435858"/>
                </a:lnTo>
                <a:lnTo>
                  <a:pt x="3032506" y="3971544"/>
                </a:lnTo>
                <a:lnTo>
                  <a:pt x="3988308" y="3435985"/>
                </a:lnTo>
                <a:lnTo>
                  <a:pt x="3987901" y="3229711"/>
                </a:lnTo>
                <a:lnTo>
                  <a:pt x="3989794" y="2612123"/>
                </a:lnTo>
                <a:close/>
              </a:path>
            </a:pathLst>
          </a:custGeom>
          <a:noFill/>
          <a:ln w="57150">
            <a:solidFill>
              <a:schemeClr val="accent6"/>
            </a:solidFill>
          </a:ln>
        </p:spPr>
        <p:txBody>
          <a:bodyPr wrap="square" lIns="0" tIns="0" rIns="0" bIns="0" rtlCol="0"/>
          <a:lstStyle/>
          <a:p>
            <a:endParaRPr/>
          </a:p>
        </p:txBody>
      </p:sp>
      <p:sp>
        <p:nvSpPr>
          <p:cNvPr id="4" name="object 4"/>
          <p:cNvSpPr/>
          <p:nvPr/>
        </p:nvSpPr>
        <p:spPr>
          <a:xfrm>
            <a:off x="630936" y="606551"/>
            <a:ext cx="1914525" cy="2139950"/>
          </a:xfrm>
          <a:custGeom>
            <a:avLst/>
            <a:gdLst/>
            <a:ahLst/>
            <a:cxnLst/>
            <a:rect l="l" t="t" r="r" b="b"/>
            <a:pathLst>
              <a:path w="1914525" h="2139950">
                <a:moveTo>
                  <a:pt x="954277" y="0"/>
                </a:moveTo>
                <a:lnTo>
                  <a:pt x="1913763" y="536194"/>
                </a:lnTo>
                <a:lnTo>
                  <a:pt x="1913974" y="587359"/>
                </a:lnTo>
                <a:lnTo>
                  <a:pt x="1914105" y="638494"/>
                </a:lnTo>
                <a:lnTo>
                  <a:pt x="1914166" y="689603"/>
                </a:lnTo>
                <a:lnTo>
                  <a:pt x="1914163" y="740689"/>
                </a:lnTo>
                <a:lnTo>
                  <a:pt x="1914106" y="791755"/>
                </a:lnTo>
                <a:lnTo>
                  <a:pt x="1914002" y="842804"/>
                </a:lnTo>
                <a:lnTo>
                  <a:pt x="1913861" y="893840"/>
                </a:lnTo>
                <a:lnTo>
                  <a:pt x="1913691" y="944865"/>
                </a:lnTo>
                <a:lnTo>
                  <a:pt x="1913499" y="995883"/>
                </a:lnTo>
                <a:lnTo>
                  <a:pt x="1913295" y="1046897"/>
                </a:lnTo>
                <a:lnTo>
                  <a:pt x="1913087" y="1097910"/>
                </a:lnTo>
                <a:lnTo>
                  <a:pt x="1912883" y="1148926"/>
                </a:lnTo>
                <a:lnTo>
                  <a:pt x="1912691" y="1199947"/>
                </a:lnTo>
                <a:lnTo>
                  <a:pt x="1912521" y="1250978"/>
                </a:lnTo>
                <a:lnTo>
                  <a:pt x="1912380" y="1302020"/>
                </a:lnTo>
                <a:lnTo>
                  <a:pt x="1912276" y="1353078"/>
                </a:lnTo>
                <a:lnTo>
                  <a:pt x="1912219" y="1404154"/>
                </a:lnTo>
                <a:lnTo>
                  <a:pt x="1912216" y="1455252"/>
                </a:lnTo>
                <a:lnTo>
                  <a:pt x="1912277" y="1506375"/>
                </a:lnTo>
                <a:lnTo>
                  <a:pt x="1912408" y="1557526"/>
                </a:lnTo>
                <a:lnTo>
                  <a:pt x="1912620" y="1608709"/>
                </a:lnTo>
                <a:lnTo>
                  <a:pt x="956818" y="2139696"/>
                </a:lnTo>
                <a:lnTo>
                  <a:pt x="0" y="1608582"/>
                </a:lnTo>
                <a:lnTo>
                  <a:pt x="0" y="538734"/>
                </a:lnTo>
                <a:lnTo>
                  <a:pt x="954277" y="0"/>
                </a:lnTo>
                <a:close/>
              </a:path>
            </a:pathLst>
          </a:custGeom>
          <a:ln w="19049">
            <a:solidFill>
              <a:srgbClr val="DCD2CC"/>
            </a:solidFill>
          </a:ln>
        </p:spPr>
        <p:txBody>
          <a:bodyPr wrap="square" lIns="0" tIns="0" rIns="0" bIns="0" rtlCol="0"/>
          <a:lstStyle/>
          <a:p>
            <a:endParaRPr/>
          </a:p>
        </p:txBody>
      </p:sp>
      <p:grpSp>
        <p:nvGrpSpPr>
          <p:cNvPr id="5" name="object 5"/>
          <p:cNvGrpSpPr/>
          <p:nvPr/>
        </p:nvGrpSpPr>
        <p:grpSpPr>
          <a:xfrm>
            <a:off x="10451210" y="496443"/>
            <a:ext cx="1750695" cy="5789295"/>
            <a:chOff x="10451210" y="496443"/>
            <a:chExt cx="1750695" cy="5789295"/>
          </a:xfrm>
        </p:grpSpPr>
        <p:sp>
          <p:nvSpPr>
            <p:cNvPr id="6" name="object 6"/>
            <p:cNvSpPr/>
            <p:nvPr/>
          </p:nvSpPr>
          <p:spPr>
            <a:xfrm>
              <a:off x="10460735" y="505968"/>
              <a:ext cx="1731645" cy="2158365"/>
            </a:xfrm>
            <a:custGeom>
              <a:avLst/>
              <a:gdLst/>
              <a:ahLst/>
              <a:cxnLst/>
              <a:rect l="l" t="t" r="r" b="b"/>
              <a:pathLst>
                <a:path w="1731645" h="2158365">
                  <a:moveTo>
                    <a:pt x="953643" y="0"/>
                  </a:moveTo>
                  <a:lnTo>
                    <a:pt x="1731264" y="438531"/>
                  </a:lnTo>
                  <a:lnTo>
                    <a:pt x="1731264" y="1723390"/>
                  </a:lnTo>
                  <a:lnTo>
                    <a:pt x="956183" y="2157984"/>
                  </a:lnTo>
                  <a:lnTo>
                    <a:pt x="0" y="1622298"/>
                  </a:lnTo>
                  <a:lnTo>
                    <a:pt x="0" y="543306"/>
                  </a:lnTo>
                  <a:lnTo>
                    <a:pt x="953643" y="0"/>
                  </a:lnTo>
                  <a:close/>
                </a:path>
              </a:pathLst>
            </a:custGeom>
            <a:ln w="19050">
              <a:solidFill>
                <a:schemeClr val="accent6"/>
              </a:solidFill>
            </a:ln>
          </p:spPr>
          <p:txBody>
            <a:bodyPr wrap="square" lIns="0" tIns="0" rIns="0" bIns="0" rtlCol="0"/>
            <a:lstStyle/>
            <a:p>
              <a:endParaRPr/>
            </a:p>
          </p:txBody>
        </p:sp>
        <p:sp>
          <p:nvSpPr>
            <p:cNvPr id="7" name="object 7"/>
            <p:cNvSpPr/>
            <p:nvPr/>
          </p:nvSpPr>
          <p:spPr>
            <a:xfrm>
              <a:off x="11497055" y="2437092"/>
              <a:ext cx="695325" cy="1868170"/>
            </a:xfrm>
            <a:custGeom>
              <a:avLst/>
              <a:gdLst/>
              <a:ahLst/>
              <a:cxnLst/>
              <a:rect l="l" t="t" r="r" b="b"/>
              <a:pathLst>
                <a:path w="695325" h="1868170">
                  <a:moveTo>
                    <a:pt x="694944" y="1868020"/>
                  </a:moveTo>
                  <a:lnTo>
                    <a:pt x="0" y="1477936"/>
                  </a:lnTo>
                  <a:lnTo>
                    <a:pt x="0" y="396785"/>
                  </a:lnTo>
                  <a:lnTo>
                    <a:pt x="694944" y="0"/>
                  </a:lnTo>
                </a:path>
              </a:pathLst>
            </a:custGeom>
            <a:ln w="19050">
              <a:solidFill>
                <a:schemeClr val="accent6"/>
              </a:solidFill>
            </a:ln>
          </p:spPr>
          <p:txBody>
            <a:bodyPr wrap="square" lIns="0" tIns="0" rIns="0" bIns="0" rtlCol="0"/>
            <a:lstStyle/>
            <a:p>
              <a:endParaRPr/>
            </a:p>
          </p:txBody>
        </p:sp>
        <p:sp>
          <p:nvSpPr>
            <p:cNvPr id="8" name="object 8"/>
            <p:cNvSpPr/>
            <p:nvPr/>
          </p:nvSpPr>
          <p:spPr>
            <a:xfrm>
              <a:off x="10460735" y="4114800"/>
              <a:ext cx="1731645" cy="2161540"/>
            </a:xfrm>
            <a:custGeom>
              <a:avLst/>
              <a:gdLst/>
              <a:ahLst/>
              <a:cxnLst/>
              <a:rect l="l" t="t" r="r" b="b"/>
              <a:pathLst>
                <a:path w="1731645" h="2161540">
                  <a:moveTo>
                    <a:pt x="953643" y="0"/>
                  </a:moveTo>
                  <a:lnTo>
                    <a:pt x="1731264" y="439166"/>
                  </a:lnTo>
                  <a:lnTo>
                    <a:pt x="1731264" y="1725815"/>
                  </a:lnTo>
                  <a:lnTo>
                    <a:pt x="956183" y="2161032"/>
                  </a:lnTo>
                  <a:lnTo>
                    <a:pt x="0" y="1624622"/>
                  </a:lnTo>
                  <a:lnTo>
                    <a:pt x="0" y="544068"/>
                  </a:lnTo>
                  <a:lnTo>
                    <a:pt x="953643" y="0"/>
                  </a:lnTo>
                  <a:close/>
                </a:path>
              </a:pathLst>
            </a:custGeom>
            <a:ln w="19050">
              <a:solidFill>
                <a:schemeClr val="accent6"/>
              </a:solidFill>
            </a:ln>
          </p:spPr>
          <p:txBody>
            <a:bodyPr wrap="square" lIns="0" tIns="0" rIns="0" bIns="0" rtlCol="0"/>
            <a:lstStyle/>
            <a:p>
              <a:endParaRPr/>
            </a:p>
          </p:txBody>
        </p:sp>
      </p:grpSp>
      <p:sp>
        <p:nvSpPr>
          <p:cNvPr id="9" name="object 9"/>
          <p:cNvSpPr/>
          <p:nvPr/>
        </p:nvSpPr>
        <p:spPr>
          <a:xfrm>
            <a:off x="5251703" y="2292095"/>
            <a:ext cx="2972435" cy="3923029"/>
          </a:xfrm>
          <a:custGeom>
            <a:avLst/>
            <a:gdLst/>
            <a:ahLst/>
            <a:cxnLst/>
            <a:rect l="l" t="t" r="r" b="b"/>
            <a:pathLst>
              <a:path w="2972434" h="3923029">
                <a:moveTo>
                  <a:pt x="954278" y="0"/>
                </a:moveTo>
                <a:lnTo>
                  <a:pt x="1913763" y="540765"/>
                </a:lnTo>
                <a:lnTo>
                  <a:pt x="1913974" y="592383"/>
                </a:lnTo>
                <a:lnTo>
                  <a:pt x="1914105" y="643967"/>
                </a:lnTo>
                <a:lnTo>
                  <a:pt x="1914166" y="695521"/>
                </a:lnTo>
                <a:lnTo>
                  <a:pt x="1914163" y="747050"/>
                </a:lnTo>
                <a:lnTo>
                  <a:pt x="1914106" y="798557"/>
                </a:lnTo>
                <a:lnTo>
                  <a:pt x="1914002" y="850044"/>
                </a:lnTo>
                <a:lnTo>
                  <a:pt x="1913861" y="901516"/>
                </a:lnTo>
                <a:lnTo>
                  <a:pt x="1913691" y="952976"/>
                </a:lnTo>
                <a:lnTo>
                  <a:pt x="1913499" y="1004427"/>
                </a:lnTo>
                <a:lnTo>
                  <a:pt x="1913295" y="1055873"/>
                </a:lnTo>
                <a:lnTo>
                  <a:pt x="1913087" y="1107317"/>
                </a:lnTo>
                <a:lnTo>
                  <a:pt x="1912883" y="1158763"/>
                </a:lnTo>
                <a:lnTo>
                  <a:pt x="1912691" y="1210214"/>
                </a:lnTo>
                <a:lnTo>
                  <a:pt x="1912521" y="1261674"/>
                </a:lnTo>
                <a:lnTo>
                  <a:pt x="1912380" y="1313146"/>
                </a:lnTo>
                <a:lnTo>
                  <a:pt x="1912276" y="1364633"/>
                </a:lnTo>
                <a:lnTo>
                  <a:pt x="1912219" y="1416140"/>
                </a:lnTo>
                <a:lnTo>
                  <a:pt x="1912216" y="1467669"/>
                </a:lnTo>
                <a:lnTo>
                  <a:pt x="1912277" y="1519223"/>
                </a:lnTo>
                <a:lnTo>
                  <a:pt x="1912408" y="1570807"/>
                </a:lnTo>
                <a:lnTo>
                  <a:pt x="1912620" y="1622424"/>
                </a:lnTo>
                <a:lnTo>
                  <a:pt x="956818" y="2157984"/>
                </a:lnTo>
                <a:lnTo>
                  <a:pt x="0" y="1622297"/>
                </a:lnTo>
                <a:lnTo>
                  <a:pt x="0" y="543305"/>
                </a:lnTo>
                <a:lnTo>
                  <a:pt x="954278" y="0"/>
                </a:lnTo>
                <a:close/>
              </a:path>
              <a:path w="2972434" h="3923029">
                <a:moveTo>
                  <a:pt x="2011934" y="1764791"/>
                </a:moveTo>
                <a:lnTo>
                  <a:pt x="2971419" y="2305558"/>
                </a:lnTo>
                <a:lnTo>
                  <a:pt x="2971630" y="2357175"/>
                </a:lnTo>
                <a:lnTo>
                  <a:pt x="2971761" y="2408759"/>
                </a:lnTo>
                <a:lnTo>
                  <a:pt x="2971822" y="2460313"/>
                </a:lnTo>
                <a:lnTo>
                  <a:pt x="2971819" y="2511842"/>
                </a:lnTo>
                <a:lnTo>
                  <a:pt x="2971762" y="2563349"/>
                </a:lnTo>
                <a:lnTo>
                  <a:pt x="2971658" y="2614836"/>
                </a:lnTo>
                <a:lnTo>
                  <a:pt x="2971517" y="2666308"/>
                </a:lnTo>
                <a:lnTo>
                  <a:pt x="2971347" y="2717767"/>
                </a:lnTo>
                <a:lnTo>
                  <a:pt x="2971155" y="2769218"/>
                </a:lnTo>
                <a:lnTo>
                  <a:pt x="2970951" y="2820664"/>
                </a:lnTo>
                <a:lnTo>
                  <a:pt x="2970743" y="2872107"/>
                </a:lnTo>
                <a:lnTo>
                  <a:pt x="2970539" y="2923553"/>
                </a:lnTo>
                <a:lnTo>
                  <a:pt x="2970347" y="2975003"/>
                </a:lnTo>
                <a:lnTo>
                  <a:pt x="2970177" y="3026462"/>
                </a:lnTo>
                <a:lnTo>
                  <a:pt x="2970036" y="3077933"/>
                </a:lnTo>
                <a:lnTo>
                  <a:pt x="2969932" y="3129420"/>
                </a:lnTo>
                <a:lnTo>
                  <a:pt x="2969875" y="3180925"/>
                </a:lnTo>
                <a:lnTo>
                  <a:pt x="2969872" y="3232453"/>
                </a:lnTo>
                <a:lnTo>
                  <a:pt x="2969933" y="3284006"/>
                </a:lnTo>
                <a:lnTo>
                  <a:pt x="2970064" y="3335589"/>
                </a:lnTo>
                <a:lnTo>
                  <a:pt x="2970276" y="3387204"/>
                </a:lnTo>
                <a:lnTo>
                  <a:pt x="2014474" y="3922776"/>
                </a:lnTo>
                <a:lnTo>
                  <a:pt x="1057656" y="3387128"/>
                </a:lnTo>
                <a:lnTo>
                  <a:pt x="1057656" y="2308097"/>
                </a:lnTo>
                <a:lnTo>
                  <a:pt x="2011934" y="1764791"/>
                </a:lnTo>
                <a:close/>
              </a:path>
            </a:pathLst>
          </a:custGeom>
          <a:ln w="3175">
            <a:solidFill>
              <a:schemeClr val="accent6"/>
            </a:solidFill>
          </a:ln>
        </p:spPr>
        <p:txBody>
          <a:bodyPr wrap="square" lIns="0" tIns="0" rIns="0" bIns="0" rtlCol="0"/>
          <a:lstStyle/>
          <a:p>
            <a:endParaRPr/>
          </a:p>
        </p:txBody>
      </p:sp>
      <p:sp>
        <p:nvSpPr>
          <p:cNvPr id="10" name="object 10"/>
          <p:cNvSpPr txBox="1"/>
          <p:nvPr/>
        </p:nvSpPr>
        <p:spPr>
          <a:xfrm>
            <a:off x="591412" y="3892118"/>
            <a:ext cx="2761387" cy="689291"/>
          </a:xfrm>
          <a:prstGeom prst="rect">
            <a:avLst/>
          </a:prstGeom>
        </p:spPr>
        <p:txBody>
          <a:bodyPr vert="horz" wrap="square" lIns="0" tIns="12065" rIns="0" bIns="0" rtlCol="0">
            <a:spAutoFit/>
          </a:bodyPr>
          <a:lstStyle/>
          <a:p>
            <a:pPr marL="12700">
              <a:lnSpc>
                <a:spcPct val="100000"/>
              </a:lnSpc>
              <a:spcBef>
                <a:spcPts val="95"/>
              </a:spcBef>
            </a:pPr>
            <a:r>
              <a:rPr lang="en-IN" sz="4400" b="1" spc="-20" dirty="0">
                <a:solidFill>
                  <a:srgbClr val="0E243D"/>
                </a:solidFill>
                <a:latin typeface="Calibri"/>
                <a:cs typeface="Calibri"/>
              </a:rPr>
              <a:t>Core Team </a:t>
            </a:r>
            <a:endParaRPr sz="4400">
              <a:latin typeface="Calibri"/>
              <a:cs typeface="Calibri"/>
            </a:endParaRPr>
          </a:p>
        </p:txBody>
      </p:sp>
      <p:sp>
        <p:nvSpPr>
          <p:cNvPr id="11" name="object 11"/>
          <p:cNvSpPr txBox="1"/>
          <p:nvPr/>
        </p:nvSpPr>
        <p:spPr>
          <a:xfrm>
            <a:off x="6062853" y="957023"/>
            <a:ext cx="2286000" cy="1159292"/>
          </a:xfrm>
          <a:prstGeom prst="rect">
            <a:avLst/>
          </a:prstGeom>
        </p:spPr>
        <p:txBody>
          <a:bodyPr vert="horz" wrap="square" lIns="0" tIns="12700" rIns="0" bIns="0" rtlCol="0">
            <a:spAutoFit/>
          </a:bodyPr>
          <a:lstStyle/>
          <a:p>
            <a:pPr marL="12700" algn="ctr">
              <a:lnSpc>
                <a:spcPct val="100000"/>
              </a:lnSpc>
              <a:spcBef>
                <a:spcPts val="100"/>
              </a:spcBef>
            </a:pPr>
            <a:endParaRPr lang="en-IN" spc="-40" dirty="0">
              <a:solidFill>
                <a:srgbClr val="0E243D"/>
              </a:solidFill>
              <a:latin typeface="Microsoft Sans Serif"/>
              <a:cs typeface="Microsoft Sans Serif"/>
            </a:endParaRPr>
          </a:p>
          <a:p>
            <a:pPr marL="12700" algn="ctr">
              <a:lnSpc>
                <a:spcPct val="100000"/>
              </a:lnSpc>
              <a:spcBef>
                <a:spcPts val="100"/>
              </a:spcBef>
            </a:pPr>
            <a:r>
              <a:rPr lang="en-IN" spc="-40" dirty="0">
                <a:solidFill>
                  <a:srgbClr val="0E243D"/>
                </a:solidFill>
                <a:latin typeface="Microsoft Sans Serif"/>
                <a:cs typeface="Microsoft Sans Serif"/>
              </a:rPr>
              <a:t>Vinay </a:t>
            </a:r>
          </a:p>
          <a:p>
            <a:pPr marL="12700" algn="ctr">
              <a:lnSpc>
                <a:spcPct val="100000"/>
              </a:lnSpc>
              <a:spcBef>
                <a:spcPts val="100"/>
              </a:spcBef>
            </a:pPr>
            <a:r>
              <a:rPr lang="en-IN" spc="-40" dirty="0">
                <a:solidFill>
                  <a:srgbClr val="0E243D"/>
                </a:solidFill>
                <a:latin typeface="Microsoft Sans Serif"/>
                <a:cs typeface="Microsoft Sans Serif"/>
              </a:rPr>
              <a:t>Mahajan</a:t>
            </a:r>
          </a:p>
          <a:p>
            <a:pPr marL="12700" algn="ctr">
              <a:lnSpc>
                <a:spcPct val="100000"/>
              </a:lnSpc>
              <a:spcBef>
                <a:spcPts val="100"/>
              </a:spcBef>
            </a:pPr>
            <a:r>
              <a:rPr lang="en-IN" spc="-40" dirty="0">
                <a:solidFill>
                  <a:srgbClr val="0E243D"/>
                </a:solidFill>
                <a:latin typeface="Microsoft Sans Serif"/>
                <a:cs typeface="Microsoft Sans Serif"/>
              </a:rPr>
              <a:t> </a:t>
            </a:r>
            <a:endParaRPr sz="1800" dirty="0">
              <a:latin typeface="Microsoft Sans Serif"/>
              <a:cs typeface="Microsoft Sans Serif"/>
            </a:endParaRPr>
          </a:p>
        </p:txBody>
      </p:sp>
      <p:sp>
        <p:nvSpPr>
          <p:cNvPr id="13" name="object 13"/>
          <p:cNvSpPr txBox="1"/>
          <p:nvPr/>
        </p:nvSpPr>
        <p:spPr>
          <a:xfrm>
            <a:off x="5135626" y="3001754"/>
            <a:ext cx="2179574" cy="289823"/>
          </a:xfrm>
          <a:prstGeom prst="rect">
            <a:avLst/>
          </a:prstGeom>
        </p:spPr>
        <p:txBody>
          <a:bodyPr vert="horz" wrap="square" lIns="0" tIns="12700" rIns="0" bIns="0" rtlCol="0">
            <a:spAutoFit/>
          </a:bodyPr>
          <a:lstStyle/>
          <a:p>
            <a:pPr marL="12700" algn="ctr">
              <a:lnSpc>
                <a:spcPct val="100000"/>
              </a:lnSpc>
              <a:spcBef>
                <a:spcPts val="100"/>
              </a:spcBef>
            </a:pPr>
            <a:endParaRPr sz="1800">
              <a:latin typeface="Microsoft Sans Serif"/>
              <a:cs typeface="Microsoft Sans Serif"/>
            </a:endParaRPr>
          </a:p>
        </p:txBody>
      </p:sp>
      <p:sp>
        <p:nvSpPr>
          <p:cNvPr id="14" name="object 14"/>
          <p:cNvSpPr txBox="1"/>
          <p:nvPr/>
        </p:nvSpPr>
        <p:spPr>
          <a:xfrm>
            <a:off x="9144000" y="2971800"/>
            <a:ext cx="2419985" cy="327013"/>
          </a:xfrm>
          <a:prstGeom prst="rect">
            <a:avLst/>
          </a:prstGeom>
        </p:spPr>
        <p:txBody>
          <a:bodyPr vert="horz" wrap="square" lIns="0" tIns="49530" rIns="0" bIns="0" rtlCol="0">
            <a:spAutoFit/>
          </a:bodyPr>
          <a:lstStyle/>
          <a:p>
            <a:pPr algn="ctr">
              <a:lnSpc>
                <a:spcPct val="100000"/>
              </a:lnSpc>
              <a:spcBef>
                <a:spcPts val="390"/>
              </a:spcBef>
            </a:pPr>
            <a:endParaRPr sz="1800">
              <a:latin typeface="Microsoft Sans Serif"/>
              <a:cs typeface="Microsoft Sans Serif"/>
            </a:endParaRPr>
          </a:p>
        </p:txBody>
      </p:sp>
      <p:sp>
        <p:nvSpPr>
          <p:cNvPr id="15" name="object 15"/>
          <p:cNvSpPr txBox="1"/>
          <p:nvPr/>
        </p:nvSpPr>
        <p:spPr>
          <a:xfrm>
            <a:off x="7353964" y="3124405"/>
            <a:ext cx="1905000" cy="518091"/>
          </a:xfrm>
          <a:prstGeom prst="rect">
            <a:avLst/>
          </a:prstGeom>
        </p:spPr>
        <p:txBody>
          <a:bodyPr vert="horz" wrap="square" lIns="0" tIns="12700" rIns="0" bIns="0" rtlCol="0">
            <a:spAutoFit/>
          </a:bodyPr>
          <a:lstStyle/>
          <a:p>
            <a:pPr marL="12700" algn="ctr">
              <a:lnSpc>
                <a:spcPct val="100000"/>
              </a:lnSpc>
              <a:spcBef>
                <a:spcPts val="100"/>
              </a:spcBef>
            </a:pPr>
            <a:r>
              <a:rPr lang="en-US" sz="1600" dirty="0">
                <a:latin typeface="Microsoft Sans Serif"/>
                <a:cs typeface="Microsoft Sans Serif"/>
              </a:rPr>
              <a:t>Yogesh </a:t>
            </a:r>
          </a:p>
          <a:p>
            <a:pPr marL="12700" algn="ctr">
              <a:lnSpc>
                <a:spcPct val="100000"/>
              </a:lnSpc>
              <a:spcBef>
                <a:spcPts val="100"/>
              </a:spcBef>
            </a:pPr>
            <a:r>
              <a:rPr lang="en-US" sz="1600" dirty="0" err="1">
                <a:latin typeface="Microsoft Sans Serif"/>
                <a:cs typeface="Microsoft Sans Serif"/>
              </a:rPr>
              <a:t>Kumbhakarn</a:t>
            </a:r>
            <a:endParaRPr sz="1600" dirty="0">
              <a:latin typeface="Microsoft Sans Serif"/>
              <a:cs typeface="Microsoft Sans Serif"/>
            </a:endParaRPr>
          </a:p>
        </p:txBody>
      </p:sp>
      <p:sp>
        <p:nvSpPr>
          <p:cNvPr id="16" name="object 16"/>
          <p:cNvSpPr txBox="1"/>
          <p:nvPr/>
        </p:nvSpPr>
        <p:spPr>
          <a:xfrm>
            <a:off x="565505" y="6157671"/>
            <a:ext cx="115951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FFFFFF"/>
                </a:solidFill>
                <a:latin typeface="Microsoft Sans Serif"/>
                <a:cs typeface="Microsoft Sans Serif"/>
              </a:rPr>
              <a:t>Presentation</a:t>
            </a:r>
            <a:r>
              <a:rPr sz="1200" spc="-40" dirty="0">
                <a:solidFill>
                  <a:srgbClr val="FFFFFF"/>
                </a:solidFill>
                <a:latin typeface="Microsoft Sans Serif"/>
                <a:cs typeface="Microsoft Sans Serif"/>
              </a:rPr>
              <a:t> </a:t>
            </a:r>
            <a:r>
              <a:rPr sz="1200" spc="-25" dirty="0">
                <a:solidFill>
                  <a:srgbClr val="FFFFFF"/>
                </a:solidFill>
                <a:latin typeface="Microsoft Sans Serif"/>
                <a:cs typeface="Microsoft Sans Serif"/>
              </a:rPr>
              <a:t>Title</a:t>
            </a:r>
            <a:endParaRPr sz="1200">
              <a:latin typeface="Microsoft Sans Serif"/>
              <a:cs typeface="Microsoft Sans Serif"/>
            </a:endParaRPr>
          </a:p>
        </p:txBody>
      </p:sp>
      <p:pic>
        <p:nvPicPr>
          <p:cNvPr id="17" name="object 17"/>
          <p:cNvPicPr/>
          <p:nvPr/>
        </p:nvPicPr>
        <p:blipFill>
          <a:blip r:embed="rId2" cstate="print"/>
          <a:stretch>
            <a:fillRect/>
          </a:stretch>
        </p:blipFill>
        <p:spPr>
          <a:xfrm>
            <a:off x="42671" y="9144"/>
            <a:ext cx="1325880" cy="670559"/>
          </a:xfrm>
          <a:prstGeom prst="rect">
            <a:avLst/>
          </a:prstGeom>
        </p:spPr>
      </p:pic>
      <p:sp>
        <p:nvSpPr>
          <p:cNvPr id="18" name="object 18"/>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16</a:t>
            </a:fld>
            <a:endParaRPr sz="1200">
              <a:latin typeface="Microsoft Sans Serif"/>
              <a:cs typeface="Microsoft Sans Serif"/>
            </a:endParaRPr>
          </a:p>
        </p:txBody>
      </p:sp>
      <p:sp>
        <p:nvSpPr>
          <p:cNvPr id="20" name="object 2"/>
          <p:cNvSpPr/>
          <p:nvPr/>
        </p:nvSpPr>
        <p:spPr>
          <a:xfrm>
            <a:off x="5257800" y="2286000"/>
            <a:ext cx="1948053" cy="2207005"/>
          </a:xfrm>
          <a:custGeom>
            <a:avLst/>
            <a:gdLst/>
            <a:ahLst/>
            <a:cxnLst/>
            <a:rect l="l" t="t" r="r" b="b"/>
            <a:pathLst>
              <a:path w="1914525" h="2139950">
                <a:moveTo>
                  <a:pt x="954277" y="0"/>
                </a:moveTo>
                <a:lnTo>
                  <a:pt x="0" y="538734"/>
                </a:lnTo>
                <a:lnTo>
                  <a:pt x="0" y="1608582"/>
                </a:lnTo>
                <a:lnTo>
                  <a:pt x="956818" y="2139696"/>
                </a:lnTo>
                <a:lnTo>
                  <a:pt x="1912620" y="1608709"/>
                </a:lnTo>
                <a:lnTo>
                  <a:pt x="1912219" y="1404154"/>
                </a:lnTo>
                <a:lnTo>
                  <a:pt x="1914106" y="791755"/>
                </a:lnTo>
                <a:lnTo>
                  <a:pt x="1913763" y="536194"/>
                </a:lnTo>
                <a:lnTo>
                  <a:pt x="954277" y="0"/>
                </a:lnTo>
                <a:close/>
              </a:path>
            </a:pathLst>
          </a:custGeom>
          <a:noFill/>
          <a:ln w="57150">
            <a:solidFill>
              <a:schemeClr val="accent6"/>
            </a:solidFill>
          </a:ln>
        </p:spPr>
        <p:txBody>
          <a:bodyPr wrap="square" lIns="0" tIns="0" rIns="0" bIns="0" rtlCol="0"/>
          <a:lstStyle/>
          <a:p>
            <a:endParaRPr/>
          </a:p>
        </p:txBody>
      </p:sp>
      <p:sp>
        <p:nvSpPr>
          <p:cNvPr id="21" name="object 15"/>
          <p:cNvSpPr txBox="1"/>
          <p:nvPr/>
        </p:nvSpPr>
        <p:spPr>
          <a:xfrm>
            <a:off x="9475200" y="3135306"/>
            <a:ext cx="1905000" cy="579646"/>
          </a:xfrm>
          <a:prstGeom prst="rect">
            <a:avLst/>
          </a:prstGeom>
        </p:spPr>
        <p:txBody>
          <a:bodyPr vert="horz" wrap="square" lIns="0" tIns="12700" rIns="0" bIns="0" rtlCol="0">
            <a:spAutoFit/>
          </a:bodyPr>
          <a:lstStyle/>
          <a:p>
            <a:pPr marL="12700" algn="ctr">
              <a:lnSpc>
                <a:spcPct val="100000"/>
              </a:lnSpc>
              <a:spcBef>
                <a:spcPts val="100"/>
              </a:spcBef>
            </a:pPr>
            <a:r>
              <a:rPr lang="en-US" sz="1800" spc="-60" dirty="0" err="1">
                <a:solidFill>
                  <a:srgbClr val="0E243D"/>
                </a:solidFill>
                <a:latin typeface="Microsoft Sans Serif"/>
                <a:cs typeface="Microsoft Sans Serif"/>
              </a:rPr>
              <a:t>Snehal</a:t>
            </a:r>
            <a:r>
              <a:rPr lang="en-US" sz="1800" spc="-60" dirty="0">
                <a:solidFill>
                  <a:srgbClr val="0E243D"/>
                </a:solidFill>
                <a:latin typeface="Microsoft Sans Serif"/>
                <a:cs typeface="Microsoft Sans Serif"/>
              </a:rPr>
              <a:t> </a:t>
            </a:r>
          </a:p>
          <a:p>
            <a:pPr marL="12700" algn="ctr">
              <a:lnSpc>
                <a:spcPct val="100000"/>
              </a:lnSpc>
              <a:spcBef>
                <a:spcPts val="100"/>
              </a:spcBef>
            </a:pPr>
            <a:r>
              <a:rPr lang="en-US" sz="1800" spc="-60" dirty="0">
                <a:solidFill>
                  <a:srgbClr val="0E243D"/>
                </a:solidFill>
                <a:latin typeface="Microsoft Sans Serif"/>
                <a:cs typeface="Microsoft Sans Serif"/>
              </a:rPr>
              <a:t>Chaudhary</a:t>
            </a:r>
            <a:endParaRPr sz="1800" dirty="0">
              <a:latin typeface="Microsoft Sans Serif"/>
              <a:cs typeface="Microsoft Sans Serif"/>
            </a:endParaRPr>
          </a:p>
        </p:txBody>
      </p:sp>
      <p:sp>
        <p:nvSpPr>
          <p:cNvPr id="19" name="TextBox 18">
            <a:extLst>
              <a:ext uri="{FF2B5EF4-FFF2-40B4-BE49-F238E27FC236}">
                <a16:creationId xmlns:a16="http://schemas.microsoft.com/office/drawing/2014/main" id="{D6E5EAFC-C1B7-0974-89E1-1B20050AC3A4}"/>
              </a:ext>
            </a:extLst>
          </p:cNvPr>
          <p:cNvSpPr txBox="1"/>
          <p:nvPr/>
        </p:nvSpPr>
        <p:spPr>
          <a:xfrm>
            <a:off x="5297360" y="3048011"/>
            <a:ext cx="1868932" cy="646331"/>
          </a:xfrm>
          <a:prstGeom prst="rect">
            <a:avLst/>
          </a:prstGeom>
          <a:noFill/>
        </p:spPr>
        <p:txBody>
          <a:bodyPr wrap="square" rtlCol="0">
            <a:spAutoFit/>
          </a:bodyPr>
          <a:lstStyle/>
          <a:p>
            <a:pPr algn="ctr"/>
            <a:r>
              <a:rPr lang="en-US" dirty="0" err="1"/>
              <a:t>Tejas</a:t>
            </a:r>
            <a:r>
              <a:rPr lang="en-US" dirty="0"/>
              <a:t> </a:t>
            </a:r>
          </a:p>
          <a:p>
            <a:pPr algn="ctr"/>
            <a:r>
              <a:rPr lang="en-US" dirty="0" err="1"/>
              <a:t>Paramsagar</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426" y="722376"/>
            <a:ext cx="4337685" cy="4700270"/>
            <a:chOff x="749426" y="722376"/>
            <a:chExt cx="4337685" cy="4700270"/>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5" y="1435608"/>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5547015" y="1769291"/>
            <a:ext cx="5126923" cy="2889069"/>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17</a:t>
            </a:fld>
            <a:endParaRPr spc="55" dirty="0"/>
          </a:p>
        </p:txBody>
      </p:sp>
      <p:pic>
        <p:nvPicPr>
          <p:cNvPr id="8" name="Picture 7">
            <a:extLst>
              <a:ext uri="{FF2B5EF4-FFF2-40B4-BE49-F238E27FC236}">
                <a16:creationId xmlns:a16="http://schemas.microsoft.com/office/drawing/2014/main" id="{2DC99213-868A-C04D-E5C5-A814986B8E5B}"/>
              </a:ext>
            </a:extLst>
          </p:cNvPr>
          <p:cNvPicPr>
            <a:picLocks noChangeAspect="1"/>
          </p:cNvPicPr>
          <p:nvPr/>
        </p:nvPicPr>
        <p:blipFill rotWithShape="1">
          <a:blip r:embed="rId3"/>
          <a:srcRect l="45497" t="57873" r="12451" b="26666"/>
          <a:stretch/>
        </p:blipFill>
        <p:spPr>
          <a:xfrm>
            <a:off x="5791200" y="4706493"/>
            <a:ext cx="4648200" cy="9612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8140" y="490727"/>
            <a:ext cx="1887220" cy="2212975"/>
          </a:xfrm>
          <a:custGeom>
            <a:avLst/>
            <a:gdLst/>
            <a:ahLst/>
            <a:cxnLst/>
            <a:rect l="l" t="t" r="r" b="b"/>
            <a:pathLst>
              <a:path w="1887220" h="2212975">
                <a:moveTo>
                  <a:pt x="946105" y="0"/>
                </a:moveTo>
                <a:lnTo>
                  <a:pt x="349" y="554482"/>
                </a:lnTo>
                <a:lnTo>
                  <a:pt x="0" y="806820"/>
                </a:lnTo>
                <a:lnTo>
                  <a:pt x="1833" y="1461783"/>
                </a:lnTo>
                <a:lnTo>
                  <a:pt x="1441" y="1663700"/>
                </a:lnTo>
                <a:lnTo>
                  <a:pt x="943565" y="2212848"/>
                </a:lnTo>
                <a:lnTo>
                  <a:pt x="1886667" y="1663573"/>
                </a:lnTo>
                <a:lnTo>
                  <a:pt x="1886667" y="557149"/>
                </a:lnTo>
                <a:lnTo>
                  <a:pt x="946105" y="0"/>
                </a:lnTo>
                <a:close/>
              </a:path>
            </a:pathLst>
          </a:custGeom>
          <a:solidFill>
            <a:srgbClr val="F9BD79"/>
          </a:solidFill>
        </p:spPr>
        <p:txBody>
          <a:bodyPr wrap="square" lIns="0" tIns="0" rIns="0" bIns="0" rtlCol="0"/>
          <a:lstStyle/>
          <a:p>
            <a:endParaRPr/>
          </a:p>
        </p:txBody>
      </p:sp>
      <p:grpSp>
        <p:nvGrpSpPr>
          <p:cNvPr id="3" name="object 3"/>
          <p:cNvGrpSpPr/>
          <p:nvPr/>
        </p:nvGrpSpPr>
        <p:grpSpPr>
          <a:xfrm>
            <a:off x="-9525" y="2295144"/>
            <a:ext cx="3685540" cy="3975100"/>
            <a:chOff x="-9525" y="2295144"/>
            <a:chExt cx="3685540" cy="3975100"/>
          </a:xfrm>
        </p:grpSpPr>
        <p:sp>
          <p:nvSpPr>
            <p:cNvPr id="4" name="object 4"/>
            <p:cNvSpPr/>
            <p:nvPr/>
          </p:nvSpPr>
          <p:spPr>
            <a:xfrm>
              <a:off x="783380" y="4056888"/>
              <a:ext cx="1887220" cy="2212975"/>
            </a:xfrm>
            <a:custGeom>
              <a:avLst/>
              <a:gdLst/>
              <a:ahLst/>
              <a:cxnLst/>
              <a:rect l="l" t="t" r="r" b="b"/>
              <a:pathLst>
                <a:path w="1887220" h="2212975">
                  <a:moveTo>
                    <a:pt x="946105" y="0"/>
                  </a:moveTo>
                  <a:lnTo>
                    <a:pt x="349" y="554482"/>
                  </a:lnTo>
                  <a:lnTo>
                    <a:pt x="0" y="806819"/>
                  </a:lnTo>
                  <a:lnTo>
                    <a:pt x="1833" y="1461762"/>
                  </a:lnTo>
                  <a:lnTo>
                    <a:pt x="1441" y="1663661"/>
                  </a:lnTo>
                  <a:lnTo>
                    <a:pt x="943565" y="2212848"/>
                  </a:lnTo>
                  <a:lnTo>
                    <a:pt x="1886667" y="1663573"/>
                  </a:lnTo>
                  <a:lnTo>
                    <a:pt x="1886667" y="557149"/>
                  </a:lnTo>
                  <a:lnTo>
                    <a:pt x="946105" y="0"/>
                  </a:lnTo>
                  <a:close/>
                </a:path>
              </a:pathLst>
            </a:custGeom>
            <a:solidFill>
              <a:srgbClr val="DCE9F7"/>
            </a:solidFill>
          </p:spPr>
          <p:txBody>
            <a:bodyPr wrap="square" lIns="0" tIns="0" rIns="0" bIns="0" rtlCol="0"/>
            <a:lstStyle/>
            <a:p>
              <a:endParaRPr/>
            </a:p>
          </p:txBody>
        </p:sp>
        <p:sp>
          <p:nvSpPr>
            <p:cNvPr id="5" name="object 5"/>
            <p:cNvSpPr/>
            <p:nvPr/>
          </p:nvSpPr>
          <p:spPr>
            <a:xfrm>
              <a:off x="0" y="3709416"/>
              <a:ext cx="1158240" cy="1503045"/>
            </a:xfrm>
            <a:custGeom>
              <a:avLst/>
              <a:gdLst/>
              <a:ahLst/>
              <a:cxnLst/>
              <a:rect l="l" t="t" r="r" b="b"/>
              <a:pathLst>
                <a:path w="1158240" h="1503045">
                  <a:moveTo>
                    <a:pt x="519506" y="0"/>
                  </a:moveTo>
                  <a:lnTo>
                    <a:pt x="1158240" y="378332"/>
                  </a:lnTo>
                  <a:lnTo>
                    <a:pt x="1158240" y="1129664"/>
                  </a:lnTo>
                  <a:lnTo>
                    <a:pt x="517766" y="1502663"/>
                  </a:lnTo>
                  <a:lnTo>
                    <a:pt x="0" y="1200784"/>
                  </a:lnTo>
                  <a:lnTo>
                    <a:pt x="0" y="304545"/>
                  </a:lnTo>
                  <a:lnTo>
                    <a:pt x="519506" y="0"/>
                  </a:lnTo>
                  <a:close/>
                </a:path>
              </a:pathLst>
            </a:custGeom>
            <a:ln w="19050">
              <a:solidFill>
                <a:srgbClr val="DCD2CC"/>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789175" y="2295144"/>
              <a:ext cx="1886712" cy="2145791"/>
            </a:xfrm>
            <a:prstGeom prst="rect">
              <a:avLst/>
            </a:prstGeom>
          </p:spPr>
        </p:pic>
      </p:grpSp>
      <p:sp>
        <p:nvSpPr>
          <p:cNvPr id="7" name="object 7"/>
          <p:cNvSpPr txBox="1">
            <a:spLocks noGrp="1"/>
          </p:cNvSpPr>
          <p:nvPr>
            <p:ph type="title"/>
          </p:nvPr>
        </p:nvSpPr>
        <p:spPr>
          <a:xfrm>
            <a:off x="5905627" y="885901"/>
            <a:ext cx="2919730" cy="695325"/>
          </a:xfrm>
          <a:prstGeom prst="rect">
            <a:avLst/>
          </a:prstGeom>
        </p:spPr>
        <p:txBody>
          <a:bodyPr vert="horz" wrap="square" lIns="0" tIns="12065" rIns="0" bIns="0" rtlCol="0">
            <a:spAutoFit/>
          </a:bodyPr>
          <a:lstStyle/>
          <a:p>
            <a:pPr marL="12700">
              <a:lnSpc>
                <a:spcPct val="100000"/>
              </a:lnSpc>
              <a:spcBef>
                <a:spcPts val="95"/>
              </a:spcBef>
            </a:pPr>
            <a:r>
              <a:rPr spc="-10" dirty="0"/>
              <a:t>Our</a:t>
            </a:r>
            <a:r>
              <a:rPr spc="-35" dirty="0"/>
              <a:t> </a:t>
            </a:r>
            <a:r>
              <a:rPr dirty="0"/>
              <a:t>Services</a:t>
            </a:r>
          </a:p>
        </p:txBody>
      </p:sp>
      <p:graphicFrame>
        <p:nvGraphicFramePr>
          <p:cNvPr id="8" name="object 8"/>
          <p:cNvGraphicFramePr>
            <a:graphicFrameLocks noGrp="1"/>
          </p:cNvGraphicFramePr>
          <p:nvPr/>
        </p:nvGraphicFramePr>
        <p:xfrm>
          <a:off x="3809809" y="1772221"/>
          <a:ext cx="7324090" cy="4442460"/>
        </p:xfrm>
        <a:graphic>
          <a:graphicData uri="http://schemas.openxmlformats.org/drawingml/2006/table">
            <a:tbl>
              <a:tblPr firstRow="1" bandRow="1">
                <a:tableStyleId>{2D5ABB26-0587-4C30-8999-92F81FD0307C}</a:tableStyleId>
              </a:tblPr>
              <a:tblGrid>
                <a:gridCol w="3662045">
                  <a:extLst>
                    <a:ext uri="{9D8B030D-6E8A-4147-A177-3AD203B41FA5}">
                      <a16:colId xmlns:a16="http://schemas.microsoft.com/office/drawing/2014/main" val="20000"/>
                    </a:ext>
                  </a:extLst>
                </a:gridCol>
                <a:gridCol w="3662045">
                  <a:extLst>
                    <a:ext uri="{9D8B030D-6E8A-4147-A177-3AD203B41FA5}">
                      <a16:colId xmlns:a16="http://schemas.microsoft.com/office/drawing/2014/main" val="20001"/>
                    </a:ext>
                  </a:extLst>
                </a:gridCol>
              </a:tblGrid>
              <a:tr h="2220468">
                <a:tc>
                  <a:txBody>
                    <a:bodyPr/>
                    <a:lstStyle/>
                    <a:p>
                      <a:pPr>
                        <a:lnSpc>
                          <a:spcPct val="100000"/>
                        </a:lnSpc>
                      </a:pPr>
                      <a:endParaRPr sz="2600">
                        <a:latin typeface="Times New Roman"/>
                        <a:cs typeface="Times New Roman"/>
                      </a:endParaRPr>
                    </a:p>
                    <a:p>
                      <a:pPr marL="405130">
                        <a:lnSpc>
                          <a:spcPct val="100000"/>
                        </a:lnSpc>
                        <a:spcBef>
                          <a:spcPts val="1550"/>
                        </a:spcBef>
                      </a:pPr>
                      <a:r>
                        <a:rPr sz="2600" b="1" spc="-35" dirty="0">
                          <a:latin typeface="Calibri"/>
                          <a:cs typeface="Calibri"/>
                        </a:rPr>
                        <a:t>Training</a:t>
                      </a:r>
                      <a:r>
                        <a:rPr sz="2600" b="1" spc="35" dirty="0">
                          <a:latin typeface="Calibri"/>
                          <a:cs typeface="Calibri"/>
                        </a:rPr>
                        <a:t> </a:t>
                      </a:r>
                      <a:r>
                        <a:rPr sz="2600" b="1" spc="-10" dirty="0">
                          <a:latin typeface="Calibri"/>
                          <a:cs typeface="Calibri"/>
                        </a:rPr>
                        <a:t>&amp; </a:t>
                      </a:r>
                      <a:r>
                        <a:rPr sz="2600" b="1" spc="-15" dirty="0">
                          <a:latin typeface="Calibri"/>
                          <a:cs typeface="Calibri"/>
                        </a:rPr>
                        <a:t>Placement</a:t>
                      </a:r>
                      <a:endParaRPr sz="2600">
                        <a:latin typeface="Calibri"/>
                        <a:cs typeface="Calibri"/>
                      </a:endParaRPr>
                    </a:p>
                    <a:p>
                      <a:pPr marL="803275" indent="-229235">
                        <a:lnSpc>
                          <a:spcPct val="100000"/>
                        </a:lnSpc>
                        <a:spcBef>
                          <a:spcPts val="1025"/>
                        </a:spcBef>
                        <a:buFont typeface="Arial MT"/>
                        <a:buChar char="•"/>
                        <a:tabLst>
                          <a:tab pos="803275" algn="l"/>
                          <a:tab pos="803910" algn="l"/>
                        </a:tabLst>
                      </a:pPr>
                      <a:r>
                        <a:rPr sz="1100" spc="5" dirty="0">
                          <a:latin typeface="Lucida Sans Unicode"/>
                          <a:cs typeface="Lucida Sans Unicode"/>
                        </a:rPr>
                        <a:t>W</a:t>
                      </a:r>
                      <a:r>
                        <a:rPr sz="1100" dirty="0">
                          <a:latin typeface="Lucida Sans Unicode"/>
                          <a:cs typeface="Lucida Sans Unicode"/>
                        </a:rPr>
                        <a:t>e</a:t>
                      </a:r>
                      <a:r>
                        <a:rPr sz="1100" spc="-85" dirty="0">
                          <a:latin typeface="Lucida Sans Unicode"/>
                          <a:cs typeface="Lucida Sans Unicode"/>
                        </a:rPr>
                        <a:t> </a:t>
                      </a:r>
                      <a:r>
                        <a:rPr sz="1100" spc="5" dirty="0">
                          <a:latin typeface="Lucida Sans Unicode"/>
                          <a:cs typeface="Lucida Sans Unicode"/>
                        </a:rPr>
                        <a:t>P</a:t>
                      </a:r>
                      <a:r>
                        <a:rPr sz="1100" dirty="0">
                          <a:latin typeface="Lucida Sans Unicode"/>
                          <a:cs typeface="Lucida Sans Unicode"/>
                        </a:rPr>
                        <a:t>rov</a:t>
                      </a:r>
                      <a:r>
                        <a:rPr sz="1100" spc="5" dirty="0">
                          <a:latin typeface="Lucida Sans Unicode"/>
                          <a:cs typeface="Lucida Sans Unicode"/>
                        </a:rPr>
                        <a:t>i</a:t>
                      </a:r>
                      <a:r>
                        <a:rPr sz="1100" spc="-5" dirty="0">
                          <a:latin typeface="Lucida Sans Unicode"/>
                          <a:cs typeface="Lucida Sans Unicode"/>
                        </a:rPr>
                        <a:t>d</a:t>
                      </a:r>
                      <a:r>
                        <a:rPr sz="1100" dirty="0">
                          <a:latin typeface="Lucida Sans Unicode"/>
                          <a:cs typeface="Lucida Sans Unicode"/>
                        </a:rPr>
                        <a:t>e</a:t>
                      </a:r>
                      <a:r>
                        <a:rPr sz="1100" spc="-110" dirty="0">
                          <a:latin typeface="Lucida Sans Unicode"/>
                          <a:cs typeface="Lucida Sans Unicode"/>
                        </a:rPr>
                        <a:t> </a:t>
                      </a:r>
                      <a:r>
                        <a:rPr sz="1100" spc="-5" dirty="0">
                          <a:latin typeface="Lucida Sans Unicode"/>
                          <a:cs typeface="Lucida Sans Unicode"/>
                        </a:rPr>
                        <a:t>p</a:t>
                      </a:r>
                      <a:r>
                        <a:rPr sz="1100" dirty="0">
                          <a:latin typeface="Lucida Sans Unicode"/>
                          <a:cs typeface="Lucida Sans Unicode"/>
                        </a:rPr>
                        <a:t>ro</a:t>
                      </a:r>
                      <a:r>
                        <a:rPr sz="1100" spc="5" dirty="0">
                          <a:latin typeface="Lucida Sans Unicode"/>
                          <a:cs typeface="Lucida Sans Unicode"/>
                        </a:rPr>
                        <a:t>fil</a:t>
                      </a:r>
                      <a:r>
                        <a:rPr sz="1100" dirty="0">
                          <a:latin typeface="Lucida Sans Unicode"/>
                          <a:cs typeface="Lucida Sans Unicode"/>
                        </a:rPr>
                        <a:t>e</a:t>
                      </a:r>
                      <a:r>
                        <a:rPr sz="1100" spc="-130" dirty="0">
                          <a:latin typeface="Lucida Sans Unicode"/>
                          <a:cs typeface="Lucida Sans Unicode"/>
                        </a:rPr>
                        <a:t> </a:t>
                      </a:r>
                      <a:r>
                        <a:rPr sz="1100" spc="-5" dirty="0">
                          <a:latin typeface="Lucida Sans Unicode"/>
                          <a:cs typeface="Lucida Sans Unicode"/>
                        </a:rPr>
                        <a:t>b</a:t>
                      </a:r>
                      <a:r>
                        <a:rPr sz="1100" spc="5" dirty="0">
                          <a:latin typeface="Lucida Sans Unicode"/>
                          <a:cs typeface="Lucida Sans Unicode"/>
                        </a:rPr>
                        <a:t>a</a:t>
                      </a:r>
                      <a:r>
                        <a:rPr sz="1100" spc="-5" dirty="0">
                          <a:latin typeface="Lucida Sans Unicode"/>
                          <a:cs typeface="Lucida Sans Unicode"/>
                        </a:rPr>
                        <a:t>s</a:t>
                      </a:r>
                      <a:r>
                        <a:rPr sz="1100" dirty="0">
                          <a:latin typeface="Lucida Sans Unicode"/>
                          <a:cs typeface="Lucida Sans Unicode"/>
                        </a:rPr>
                        <a:t>ed</a:t>
                      </a:r>
                      <a:endParaRPr sz="1100">
                        <a:latin typeface="Lucida Sans Unicode"/>
                        <a:cs typeface="Lucida Sans Unicode"/>
                      </a:endParaRPr>
                    </a:p>
                    <a:p>
                      <a:pPr marL="803275" indent="-229235">
                        <a:lnSpc>
                          <a:spcPct val="100000"/>
                        </a:lnSpc>
                        <a:spcBef>
                          <a:spcPts val="885"/>
                        </a:spcBef>
                        <a:buFont typeface="Arial MT"/>
                        <a:buChar char="•"/>
                        <a:tabLst>
                          <a:tab pos="803275" algn="l"/>
                          <a:tab pos="803910" algn="l"/>
                        </a:tabLst>
                      </a:pPr>
                      <a:r>
                        <a:rPr sz="1100" spc="-10" dirty="0">
                          <a:latin typeface="Lucida Sans Unicode"/>
                          <a:cs typeface="Lucida Sans Unicode"/>
                        </a:rPr>
                        <a:t>t</a:t>
                      </a:r>
                      <a:r>
                        <a:rPr sz="1100" dirty="0">
                          <a:latin typeface="Lucida Sans Unicode"/>
                          <a:cs typeface="Lucida Sans Unicode"/>
                        </a:rPr>
                        <a:t>r</a:t>
                      </a:r>
                      <a:r>
                        <a:rPr sz="1100" spc="5" dirty="0">
                          <a:latin typeface="Lucida Sans Unicode"/>
                          <a:cs typeface="Lucida Sans Unicode"/>
                        </a:rPr>
                        <a:t>ai</a:t>
                      </a:r>
                      <a:r>
                        <a:rPr sz="1100" spc="-10" dirty="0">
                          <a:latin typeface="Lucida Sans Unicode"/>
                          <a:cs typeface="Lucida Sans Unicode"/>
                        </a:rPr>
                        <a:t>n</a:t>
                      </a:r>
                      <a:r>
                        <a:rPr sz="1100" spc="5" dirty="0">
                          <a:latin typeface="Lucida Sans Unicode"/>
                          <a:cs typeface="Lucida Sans Unicode"/>
                        </a:rPr>
                        <a:t>i</a:t>
                      </a:r>
                      <a:r>
                        <a:rPr sz="1100" spc="-10" dirty="0">
                          <a:latin typeface="Lucida Sans Unicode"/>
                          <a:cs typeface="Lucida Sans Unicode"/>
                        </a:rPr>
                        <a:t>n</a:t>
                      </a:r>
                      <a:r>
                        <a:rPr sz="1100" dirty="0">
                          <a:latin typeface="Lucida Sans Unicode"/>
                          <a:cs typeface="Lucida Sans Unicode"/>
                        </a:rPr>
                        <a:t>g</a:t>
                      </a:r>
                      <a:r>
                        <a:rPr sz="1100" spc="-95" dirty="0">
                          <a:latin typeface="Lucida Sans Unicode"/>
                          <a:cs typeface="Lucida Sans Unicode"/>
                        </a:rPr>
                        <a:t> </a:t>
                      </a:r>
                      <a:r>
                        <a:rPr sz="1100" spc="5" dirty="0">
                          <a:latin typeface="Lucida Sans Unicode"/>
                          <a:cs typeface="Lucida Sans Unicode"/>
                        </a:rPr>
                        <a:t>a</a:t>
                      </a:r>
                      <a:r>
                        <a:rPr sz="1100" spc="-10" dirty="0">
                          <a:latin typeface="Lucida Sans Unicode"/>
                          <a:cs typeface="Lucida Sans Unicode"/>
                        </a:rPr>
                        <a:t>n</a:t>
                      </a:r>
                      <a:r>
                        <a:rPr sz="1100" dirty="0">
                          <a:latin typeface="Lucida Sans Unicode"/>
                          <a:cs typeface="Lucida Sans Unicode"/>
                        </a:rPr>
                        <a:t>d</a:t>
                      </a:r>
                      <a:r>
                        <a:rPr sz="1100" spc="-90" dirty="0">
                          <a:latin typeface="Lucida Sans Unicode"/>
                          <a:cs typeface="Lucida Sans Unicode"/>
                        </a:rPr>
                        <a:t> </a:t>
                      </a:r>
                      <a:r>
                        <a:rPr sz="1100" spc="-10" dirty="0">
                          <a:latin typeface="Lucida Sans Unicode"/>
                          <a:cs typeface="Lucida Sans Unicode"/>
                        </a:rPr>
                        <a:t>p</a:t>
                      </a:r>
                      <a:r>
                        <a:rPr sz="1100" spc="5" dirty="0">
                          <a:latin typeface="Lucida Sans Unicode"/>
                          <a:cs typeface="Lucida Sans Unicode"/>
                        </a:rPr>
                        <a:t>la</a:t>
                      </a:r>
                      <a:r>
                        <a:rPr sz="1100" spc="-5" dirty="0">
                          <a:latin typeface="Lucida Sans Unicode"/>
                          <a:cs typeface="Lucida Sans Unicode"/>
                        </a:rPr>
                        <a:t>c</a:t>
                      </a:r>
                      <a:r>
                        <a:rPr sz="1100" dirty="0">
                          <a:latin typeface="Lucida Sans Unicode"/>
                          <a:cs typeface="Lucida Sans Unicode"/>
                        </a:rPr>
                        <a:t>e</a:t>
                      </a:r>
                      <a:r>
                        <a:rPr sz="1100" spc="-5" dirty="0">
                          <a:latin typeface="Lucida Sans Unicode"/>
                          <a:cs typeface="Lucida Sans Unicode"/>
                        </a:rPr>
                        <a:t>m</a:t>
                      </a:r>
                      <a:r>
                        <a:rPr sz="1100" spc="5" dirty="0">
                          <a:latin typeface="Lucida Sans Unicode"/>
                          <a:cs typeface="Lucida Sans Unicode"/>
                        </a:rPr>
                        <a:t>e</a:t>
                      </a:r>
                      <a:r>
                        <a:rPr sz="1100" spc="-10" dirty="0">
                          <a:latin typeface="Lucida Sans Unicode"/>
                          <a:cs typeface="Lucida Sans Unicode"/>
                        </a:rPr>
                        <a:t>n</a:t>
                      </a:r>
                      <a:r>
                        <a:rPr sz="1100" dirty="0">
                          <a:latin typeface="Lucida Sans Unicode"/>
                          <a:cs typeface="Lucida Sans Unicode"/>
                        </a:rPr>
                        <a:t>t</a:t>
                      </a:r>
                      <a:endParaRPr sz="1100">
                        <a:latin typeface="Lucida Sans Unicode"/>
                        <a:cs typeface="Lucida Sans Unicode"/>
                      </a:endParaRPr>
                    </a:p>
                    <a:p>
                      <a:pPr marL="803275" indent="-229235">
                        <a:lnSpc>
                          <a:spcPct val="100000"/>
                        </a:lnSpc>
                        <a:spcBef>
                          <a:spcPts val="870"/>
                        </a:spcBef>
                        <a:buFont typeface="Arial MT"/>
                        <a:buChar char="•"/>
                        <a:tabLst>
                          <a:tab pos="803275" algn="l"/>
                          <a:tab pos="803910" algn="l"/>
                        </a:tabLst>
                      </a:pPr>
                      <a:r>
                        <a:rPr sz="1100" spc="5" dirty="0">
                          <a:latin typeface="Lucida Sans Unicode"/>
                          <a:cs typeface="Lucida Sans Unicode"/>
                        </a:rPr>
                        <a:t>f</a:t>
                      </a:r>
                      <a:r>
                        <a:rPr sz="1100" dirty="0">
                          <a:latin typeface="Lucida Sans Unicode"/>
                          <a:cs typeface="Lucida Sans Unicode"/>
                        </a:rPr>
                        <a:t>or</a:t>
                      </a:r>
                      <a:r>
                        <a:rPr sz="1100" spc="-80" dirty="0">
                          <a:latin typeface="Lucida Sans Unicode"/>
                          <a:cs typeface="Lucida Sans Unicode"/>
                        </a:rPr>
                        <a:t> </a:t>
                      </a:r>
                      <a:r>
                        <a:rPr sz="1100" spc="-5" dirty="0">
                          <a:latin typeface="Lucida Sans Unicode"/>
                          <a:cs typeface="Lucida Sans Unicode"/>
                        </a:rPr>
                        <a:t>d</a:t>
                      </a:r>
                      <a:r>
                        <a:rPr sz="1100" dirty="0">
                          <a:latin typeface="Lucida Sans Unicode"/>
                          <a:cs typeface="Lucida Sans Unicode"/>
                        </a:rPr>
                        <a:t>e</a:t>
                      </a:r>
                      <a:r>
                        <a:rPr sz="1100" spc="-5" dirty="0">
                          <a:latin typeface="Lucida Sans Unicode"/>
                          <a:cs typeface="Lucida Sans Unicode"/>
                        </a:rPr>
                        <a:t>s</a:t>
                      </a:r>
                      <a:r>
                        <a:rPr sz="1100" dirty="0">
                          <a:latin typeface="Lucida Sans Unicode"/>
                          <a:cs typeface="Lucida Sans Unicode"/>
                        </a:rPr>
                        <a:t>erv</a:t>
                      </a:r>
                      <a:r>
                        <a:rPr sz="1100" spc="5" dirty="0">
                          <a:latin typeface="Lucida Sans Unicode"/>
                          <a:cs typeface="Lucida Sans Unicode"/>
                        </a:rPr>
                        <a:t>i</a:t>
                      </a:r>
                      <a:r>
                        <a:rPr sz="1100" spc="-10" dirty="0">
                          <a:latin typeface="Lucida Sans Unicode"/>
                          <a:cs typeface="Lucida Sans Unicode"/>
                        </a:rPr>
                        <a:t>n</a:t>
                      </a:r>
                      <a:r>
                        <a:rPr sz="1100" dirty="0">
                          <a:latin typeface="Lucida Sans Unicode"/>
                          <a:cs typeface="Lucida Sans Unicode"/>
                        </a:rPr>
                        <a:t>g</a:t>
                      </a:r>
                      <a:r>
                        <a:rPr sz="1100" spc="-114" dirty="0">
                          <a:latin typeface="Lucida Sans Unicode"/>
                          <a:cs typeface="Lucida Sans Unicode"/>
                        </a:rPr>
                        <a:t> </a:t>
                      </a:r>
                      <a:r>
                        <a:rPr sz="1100" spc="-5" dirty="0">
                          <a:latin typeface="Lucida Sans Unicode"/>
                          <a:cs typeface="Lucida Sans Unicode"/>
                        </a:rPr>
                        <a:t>c</a:t>
                      </a:r>
                      <a:r>
                        <a:rPr sz="1100" spc="10" dirty="0">
                          <a:latin typeface="Lucida Sans Unicode"/>
                          <a:cs typeface="Lucida Sans Unicode"/>
                        </a:rPr>
                        <a:t>a</a:t>
                      </a:r>
                      <a:r>
                        <a:rPr sz="1100" spc="-10" dirty="0">
                          <a:latin typeface="Lucida Sans Unicode"/>
                          <a:cs typeface="Lucida Sans Unicode"/>
                        </a:rPr>
                        <a:t>n</a:t>
                      </a:r>
                      <a:r>
                        <a:rPr sz="1100" spc="-5" dirty="0">
                          <a:latin typeface="Lucida Sans Unicode"/>
                          <a:cs typeface="Lucida Sans Unicode"/>
                        </a:rPr>
                        <a:t>d</a:t>
                      </a:r>
                      <a:r>
                        <a:rPr sz="1100" spc="5" dirty="0">
                          <a:latin typeface="Lucida Sans Unicode"/>
                          <a:cs typeface="Lucida Sans Unicode"/>
                        </a:rPr>
                        <a:t>i</a:t>
                      </a:r>
                      <a:r>
                        <a:rPr sz="1100" spc="-5" dirty="0">
                          <a:latin typeface="Lucida Sans Unicode"/>
                          <a:cs typeface="Lucida Sans Unicode"/>
                        </a:rPr>
                        <a:t>d</a:t>
                      </a:r>
                      <a:r>
                        <a:rPr sz="1100" spc="5" dirty="0">
                          <a:latin typeface="Lucida Sans Unicode"/>
                          <a:cs typeface="Lucida Sans Unicode"/>
                        </a:rPr>
                        <a:t>a</a:t>
                      </a:r>
                      <a:r>
                        <a:rPr sz="1100" spc="-10" dirty="0">
                          <a:latin typeface="Lucida Sans Unicode"/>
                          <a:cs typeface="Lucida Sans Unicode"/>
                        </a:rPr>
                        <a:t>t</a:t>
                      </a:r>
                      <a:r>
                        <a:rPr sz="1100" dirty="0">
                          <a:latin typeface="Lucida Sans Unicode"/>
                          <a:cs typeface="Lucida Sans Unicode"/>
                        </a:rPr>
                        <a:t>e</a:t>
                      </a:r>
                      <a:r>
                        <a:rPr sz="1100" spc="-5" dirty="0">
                          <a:latin typeface="Lucida Sans Unicode"/>
                          <a:cs typeface="Lucida Sans Unicode"/>
                        </a:rPr>
                        <a:t>s.</a:t>
                      </a:r>
                      <a:endParaRPr sz="1100">
                        <a:latin typeface="Lucida Sans Unicode"/>
                        <a:cs typeface="Lucida Sans Unicode"/>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8F6F4"/>
                    </a:solidFill>
                  </a:tcPr>
                </a:tc>
                <a:tc>
                  <a:txBody>
                    <a:bodyPr/>
                    <a:lstStyle/>
                    <a:p>
                      <a:pPr>
                        <a:lnSpc>
                          <a:spcPct val="100000"/>
                        </a:lnSpc>
                      </a:pPr>
                      <a:endParaRPr sz="2600">
                        <a:latin typeface="Times New Roman"/>
                        <a:cs typeface="Times New Roman"/>
                      </a:endParaRPr>
                    </a:p>
                    <a:p>
                      <a:pPr marL="386080">
                        <a:lnSpc>
                          <a:spcPct val="100000"/>
                        </a:lnSpc>
                        <a:spcBef>
                          <a:spcPts val="1545"/>
                        </a:spcBef>
                      </a:pPr>
                      <a:r>
                        <a:rPr sz="2600" b="1" spc="-10" dirty="0">
                          <a:latin typeface="Calibri"/>
                          <a:cs typeface="Calibri"/>
                        </a:rPr>
                        <a:t>Project</a:t>
                      </a:r>
                      <a:r>
                        <a:rPr sz="2600" b="1" spc="5" dirty="0">
                          <a:latin typeface="Calibri"/>
                          <a:cs typeface="Calibri"/>
                        </a:rPr>
                        <a:t> </a:t>
                      </a:r>
                      <a:r>
                        <a:rPr sz="2600" b="1" spc="-15" dirty="0">
                          <a:latin typeface="Calibri"/>
                          <a:cs typeface="Calibri"/>
                        </a:rPr>
                        <a:t>Development</a:t>
                      </a:r>
                      <a:endParaRPr sz="2600">
                        <a:latin typeface="Calibri"/>
                        <a:cs typeface="Calibri"/>
                      </a:endParaRPr>
                    </a:p>
                    <a:p>
                      <a:pPr marL="808990" indent="-229235">
                        <a:lnSpc>
                          <a:spcPct val="100000"/>
                        </a:lnSpc>
                        <a:spcBef>
                          <a:spcPts val="805"/>
                        </a:spcBef>
                        <a:buFont typeface="Arial MT"/>
                        <a:buChar char="•"/>
                        <a:tabLst>
                          <a:tab pos="808990" algn="l"/>
                          <a:tab pos="809625" algn="l"/>
                        </a:tabLst>
                      </a:pPr>
                      <a:r>
                        <a:rPr sz="1100" spc="5" dirty="0">
                          <a:latin typeface="Lucida Sans Unicode"/>
                          <a:cs typeface="Lucida Sans Unicode"/>
                        </a:rPr>
                        <a:t>W</a:t>
                      </a:r>
                      <a:r>
                        <a:rPr sz="1100" dirty="0">
                          <a:latin typeface="Lucida Sans Unicode"/>
                          <a:cs typeface="Lucida Sans Unicode"/>
                        </a:rPr>
                        <a:t>e</a:t>
                      </a:r>
                      <a:r>
                        <a:rPr sz="1100" spc="-85" dirty="0">
                          <a:latin typeface="Lucida Sans Unicode"/>
                          <a:cs typeface="Lucida Sans Unicode"/>
                        </a:rPr>
                        <a:t> </a:t>
                      </a:r>
                      <a:r>
                        <a:rPr sz="1100" spc="5" dirty="0">
                          <a:latin typeface="Lucida Sans Unicode"/>
                          <a:cs typeface="Lucida Sans Unicode"/>
                        </a:rPr>
                        <a:t>a</a:t>
                      </a:r>
                      <a:r>
                        <a:rPr sz="1100" dirty="0">
                          <a:latin typeface="Lucida Sans Unicode"/>
                          <a:cs typeface="Lucida Sans Unicode"/>
                        </a:rPr>
                        <a:t>re</a:t>
                      </a:r>
                      <a:r>
                        <a:rPr sz="1100" spc="-110" dirty="0">
                          <a:latin typeface="Lucida Sans Unicode"/>
                          <a:cs typeface="Lucida Sans Unicode"/>
                        </a:rPr>
                        <a:t> </a:t>
                      </a:r>
                      <a:r>
                        <a:rPr sz="1100" spc="5" dirty="0">
                          <a:latin typeface="Lucida Sans Unicode"/>
                          <a:cs typeface="Lucida Sans Unicode"/>
                        </a:rPr>
                        <a:t>a</a:t>
                      </a:r>
                      <a:r>
                        <a:rPr sz="1100" spc="-5" dirty="0">
                          <a:latin typeface="Lucida Sans Unicode"/>
                          <a:cs typeface="Lucida Sans Unicode"/>
                        </a:rPr>
                        <a:t>ct</a:t>
                      </a:r>
                      <a:r>
                        <a:rPr sz="1100" dirty="0">
                          <a:latin typeface="Lucida Sans Unicode"/>
                          <a:cs typeface="Lucida Sans Unicode"/>
                        </a:rPr>
                        <a:t>ive</a:t>
                      </a:r>
                      <a:r>
                        <a:rPr sz="1100" spc="-85" dirty="0">
                          <a:latin typeface="Lucida Sans Unicode"/>
                          <a:cs typeface="Lucida Sans Unicode"/>
                        </a:rPr>
                        <a:t> </a:t>
                      </a:r>
                      <a:r>
                        <a:rPr sz="1100" spc="5" dirty="0">
                          <a:latin typeface="Lucida Sans Unicode"/>
                          <a:cs typeface="Lucida Sans Unicode"/>
                        </a:rPr>
                        <a:t>i</a:t>
                      </a:r>
                      <a:r>
                        <a:rPr sz="1100" dirty="0">
                          <a:latin typeface="Lucida Sans Unicode"/>
                          <a:cs typeface="Lucida Sans Unicode"/>
                        </a:rPr>
                        <a:t>n</a:t>
                      </a:r>
                      <a:r>
                        <a:rPr sz="1100" spc="-90" dirty="0">
                          <a:latin typeface="Lucida Sans Unicode"/>
                          <a:cs typeface="Lucida Sans Unicode"/>
                        </a:rPr>
                        <a:t> </a:t>
                      </a:r>
                      <a:r>
                        <a:rPr sz="1100" spc="-5" dirty="0">
                          <a:latin typeface="Lucida Sans Unicode"/>
                          <a:cs typeface="Lucida Sans Unicode"/>
                        </a:rPr>
                        <a:t>d</a:t>
                      </a:r>
                      <a:r>
                        <a:rPr sz="1100" dirty="0">
                          <a:latin typeface="Lucida Sans Unicode"/>
                          <a:cs typeface="Lucida Sans Unicode"/>
                        </a:rPr>
                        <a:t>e</a:t>
                      </a:r>
                      <a:r>
                        <a:rPr sz="1100" spc="-5" dirty="0">
                          <a:latin typeface="Lucida Sans Unicode"/>
                          <a:cs typeface="Lucida Sans Unicode"/>
                        </a:rPr>
                        <a:t>s</a:t>
                      </a:r>
                      <a:r>
                        <a:rPr sz="1100" spc="5" dirty="0">
                          <a:latin typeface="Lucida Sans Unicode"/>
                          <a:cs typeface="Lucida Sans Unicode"/>
                        </a:rPr>
                        <a:t>i</a:t>
                      </a:r>
                      <a:r>
                        <a:rPr sz="1100" spc="-10" dirty="0">
                          <a:latin typeface="Lucida Sans Unicode"/>
                          <a:cs typeface="Lucida Sans Unicode"/>
                        </a:rPr>
                        <a:t>g</a:t>
                      </a:r>
                      <a:r>
                        <a:rPr sz="1100" dirty="0">
                          <a:latin typeface="Lucida Sans Unicode"/>
                          <a:cs typeface="Lucida Sans Unicode"/>
                        </a:rPr>
                        <a:t>n</a:t>
                      </a:r>
                      <a:endParaRPr sz="1100">
                        <a:latin typeface="Lucida Sans Unicode"/>
                        <a:cs typeface="Lucida Sans Unicode"/>
                      </a:endParaRPr>
                    </a:p>
                    <a:p>
                      <a:pPr marL="808990" indent="-229235">
                        <a:lnSpc>
                          <a:spcPct val="100000"/>
                        </a:lnSpc>
                        <a:spcBef>
                          <a:spcPts val="885"/>
                        </a:spcBef>
                        <a:buFont typeface="Arial MT"/>
                        <a:buChar char="•"/>
                        <a:tabLst>
                          <a:tab pos="808990" algn="l"/>
                          <a:tab pos="809625" algn="l"/>
                        </a:tabLst>
                      </a:pPr>
                      <a:r>
                        <a:rPr sz="1100" spc="5" dirty="0">
                          <a:latin typeface="Lucida Sans Unicode"/>
                          <a:cs typeface="Lucida Sans Unicode"/>
                        </a:rPr>
                        <a:t>a</a:t>
                      </a:r>
                      <a:r>
                        <a:rPr sz="1100" spc="-10" dirty="0">
                          <a:latin typeface="Lucida Sans Unicode"/>
                          <a:cs typeface="Lucida Sans Unicode"/>
                        </a:rPr>
                        <a:t>n</a:t>
                      </a:r>
                      <a:r>
                        <a:rPr sz="1100" dirty="0">
                          <a:latin typeface="Lucida Sans Unicode"/>
                          <a:cs typeface="Lucida Sans Unicode"/>
                        </a:rPr>
                        <a:t>d</a:t>
                      </a:r>
                      <a:r>
                        <a:rPr sz="1100" spc="-70" dirty="0">
                          <a:latin typeface="Lucida Sans Unicode"/>
                          <a:cs typeface="Lucida Sans Unicode"/>
                        </a:rPr>
                        <a:t> </a:t>
                      </a:r>
                      <a:r>
                        <a:rPr sz="1100" spc="-5" dirty="0">
                          <a:latin typeface="Lucida Sans Unicode"/>
                          <a:cs typeface="Lucida Sans Unicode"/>
                        </a:rPr>
                        <a:t>d</a:t>
                      </a:r>
                      <a:r>
                        <a:rPr sz="1100" dirty="0">
                          <a:latin typeface="Lucida Sans Unicode"/>
                          <a:cs typeface="Lucida Sans Unicode"/>
                        </a:rPr>
                        <a:t>eve</a:t>
                      </a:r>
                      <a:r>
                        <a:rPr sz="1100" spc="5" dirty="0">
                          <a:latin typeface="Lucida Sans Unicode"/>
                          <a:cs typeface="Lucida Sans Unicode"/>
                        </a:rPr>
                        <a:t>l</a:t>
                      </a:r>
                      <a:r>
                        <a:rPr sz="1100" dirty="0">
                          <a:latin typeface="Lucida Sans Unicode"/>
                          <a:cs typeface="Lucida Sans Unicode"/>
                        </a:rPr>
                        <a:t>o</a:t>
                      </a:r>
                      <a:r>
                        <a:rPr sz="1100" spc="-5" dirty="0">
                          <a:latin typeface="Lucida Sans Unicode"/>
                          <a:cs typeface="Lucida Sans Unicode"/>
                        </a:rPr>
                        <a:t>p</a:t>
                      </a:r>
                      <a:r>
                        <a:rPr sz="1100" dirty="0">
                          <a:latin typeface="Lucida Sans Unicode"/>
                          <a:cs typeface="Lucida Sans Unicode"/>
                        </a:rPr>
                        <a:t>me</a:t>
                      </a:r>
                      <a:r>
                        <a:rPr sz="1100" spc="-10" dirty="0">
                          <a:latin typeface="Lucida Sans Unicode"/>
                          <a:cs typeface="Lucida Sans Unicode"/>
                        </a:rPr>
                        <a:t>n</a:t>
                      </a:r>
                      <a:r>
                        <a:rPr sz="1100" dirty="0">
                          <a:latin typeface="Lucida Sans Unicode"/>
                          <a:cs typeface="Lucida Sans Unicode"/>
                        </a:rPr>
                        <a:t>t</a:t>
                      </a:r>
                      <a:r>
                        <a:rPr sz="1100" spc="-114" dirty="0">
                          <a:latin typeface="Lucida Sans Unicode"/>
                          <a:cs typeface="Lucida Sans Unicode"/>
                        </a:rPr>
                        <a:t> </a:t>
                      </a:r>
                      <a:r>
                        <a:rPr sz="1100" spc="-5" dirty="0">
                          <a:latin typeface="Lucida Sans Unicode"/>
                          <a:cs typeface="Lucida Sans Unicode"/>
                        </a:rPr>
                        <a:t>s</a:t>
                      </a:r>
                      <a:r>
                        <a:rPr sz="1100" dirty="0">
                          <a:latin typeface="Lucida Sans Unicode"/>
                          <a:cs typeface="Lucida Sans Unicode"/>
                        </a:rPr>
                        <a:t>e</a:t>
                      </a:r>
                      <a:r>
                        <a:rPr sz="1100" spc="-5" dirty="0">
                          <a:latin typeface="Lucida Sans Unicode"/>
                          <a:cs typeface="Lucida Sans Unicode"/>
                        </a:rPr>
                        <a:t>cto</a:t>
                      </a:r>
                      <a:r>
                        <a:rPr sz="1100" spc="5" dirty="0">
                          <a:latin typeface="Lucida Sans Unicode"/>
                          <a:cs typeface="Lucida Sans Unicode"/>
                        </a:rPr>
                        <a:t>r</a:t>
                      </a:r>
                      <a:r>
                        <a:rPr sz="1100" dirty="0">
                          <a:latin typeface="Lucida Sans Unicode"/>
                          <a:cs typeface="Lucida Sans Unicode"/>
                        </a:rPr>
                        <a:t>.</a:t>
                      </a:r>
                      <a:r>
                        <a:rPr sz="1100" spc="-114" dirty="0">
                          <a:latin typeface="Lucida Sans Unicode"/>
                          <a:cs typeface="Lucida Sans Unicode"/>
                        </a:rPr>
                        <a:t> </a:t>
                      </a:r>
                      <a:r>
                        <a:rPr sz="1100" spc="5" dirty="0">
                          <a:latin typeface="Lucida Sans Unicode"/>
                          <a:cs typeface="Lucida Sans Unicode"/>
                        </a:rPr>
                        <a:t>W</a:t>
                      </a:r>
                      <a:r>
                        <a:rPr sz="1100" dirty="0">
                          <a:latin typeface="Lucida Sans Unicode"/>
                          <a:cs typeface="Lucida Sans Unicode"/>
                        </a:rPr>
                        <a:t>e</a:t>
                      </a:r>
                      <a:endParaRPr sz="1100">
                        <a:latin typeface="Lucida Sans Unicode"/>
                        <a:cs typeface="Lucida Sans Unicode"/>
                      </a:endParaRPr>
                    </a:p>
                    <a:p>
                      <a:pPr marL="808990" indent="-229235">
                        <a:lnSpc>
                          <a:spcPct val="100000"/>
                        </a:lnSpc>
                        <a:spcBef>
                          <a:spcPts val="870"/>
                        </a:spcBef>
                        <a:buFont typeface="Arial MT"/>
                        <a:buChar char="•"/>
                        <a:tabLst>
                          <a:tab pos="808990" algn="l"/>
                          <a:tab pos="809625" algn="l"/>
                        </a:tabLst>
                      </a:pPr>
                      <a:r>
                        <a:rPr sz="1100" spc="-5" dirty="0">
                          <a:latin typeface="Lucida Sans Unicode"/>
                          <a:cs typeface="Lucida Sans Unicode"/>
                        </a:rPr>
                        <a:t>Provide</a:t>
                      </a:r>
                      <a:r>
                        <a:rPr sz="1100" spc="-110" dirty="0">
                          <a:latin typeface="Lucida Sans Unicode"/>
                          <a:cs typeface="Lucida Sans Unicode"/>
                        </a:rPr>
                        <a:t> </a:t>
                      </a:r>
                      <a:r>
                        <a:rPr sz="1100" spc="-35" dirty="0">
                          <a:latin typeface="Lucida Sans Unicode"/>
                          <a:cs typeface="Lucida Sans Unicode"/>
                        </a:rPr>
                        <a:t>design</a:t>
                      </a:r>
                      <a:r>
                        <a:rPr sz="1100" spc="-90" dirty="0">
                          <a:latin typeface="Lucida Sans Unicode"/>
                          <a:cs typeface="Lucida Sans Unicode"/>
                        </a:rPr>
                        <a:t> </a:t>
                      </a:r>
                      <a:r>
                        <a:rPr sz="1100" spc="-10" dirty="0">
                          <a:latin typeface="Lucida Sans Unicode"/>
                          <a:cs typeface="Lucida Sans Unicode"/>
                        </a:rPr>
                        <a:t>and</a:t>
                      </a:r>
                      <a:r>
                        <a:rPr sz="1100" spc="-65" dirty="0">
                          <a:latin typeface="Lucida Sans Unicode"/>
                          <a:cs typeface="Lucida Sans Unicode"/>
                        </a:rPr>
                        <a:t> </a:t>
                      </a:r>
                      <a:r>
                        <a:rPr sz="1100" spc="-15" dirty="0">
                          <a:latin typeface="Lucida Sans Unicode"/>
                          <a:cs typeface="Lucida Sans Unicode"/>
                        </a:rPr>
                        <a:t>development</a:t>
                      </a:r>
                      <a:endParaRPr sz="1100">
                        <a:latin typeface="Lucida Sans Unicode"/>
                        <a:cs typeface="Lucida Sans Unicode"/>
                      </a:endParaRPr>
                    </a:p>
                    <a:p>
                      <a:pPr marL="808990" indent="-229235">
                        <a:lnSpc>
                          <a:spcPct val="100000"/>
                        </a:lnSpc>
                        <a:spcBef>
                          <a:spcPts val="860"/>
                        </a:spcBef>
                        <a:buFont typeface="Arial MT"/>
                        <a:buChar char="•"/>
                        <a:tabLst>
                          <a:tab pos="808990" algn="l"/>
                          <a:tab pos="809625" algn="l"/>
                        </a:tabLst>
                      </a:pPr>
                      <a:r>
                        <a:rPr sz="1100" spc="-5" dirty="0">
                          <a:latin typeface="Lucida Sans Unicode"/>
                          <a:cs typeface="Lucida Sans Unicode"/>
                        </a:rPr>
                        <a:t>s</a:t>
                      </a:r>
                      <a:r>
                        <a:rPr sz="1100" spc="5" dirty="0">
                          <a:latin typeface="Lucida Sans Unicode"/>
                          <a:cs typeface="Lucida Sans Unicode"/>
                        </a:rPr>
                        <a:t>ol</a:t>
                      </a:r>
                      <a:r>
                        <a:rPr sz="1100" spc="-10" dirty="0">
                          <a:latin typeface="Lucida Sans Unicode"/>
                          <a:cs typeface="Lucida Sans Unicode"/>
                        </a:rPr>
                        <a:t>ut</a:t>
                      </a:r>
                      <a:r>
                        <a:rPr sz="1100" spc="5" dirty="0">
                          <a:latin typeface="Lucida Sans Unicode"/>
                          <a:cs typeface="Lucida Sans Unicode"/>
                        </a:rPr>
                        <a:t>i</a:t>
                      </a:r>
                      <a:r>
                        <a:rPr sz="1100" dirty="0">
                          <a:latin typeface="Lucida Sans Unicode"/>
                          <a:cs typeface="Lucida Sans Unicode"/>
                        </a:rPr>
                        <a:t>on</a:t>
                      </a:r>
                      <a:r>
                        <a:rPr sz="1100" spc="-114" dirty="0">
                          <a:latin typeface="Lucida Sans Unicode"/>
                          <a:cs typeface="Lucida Sans Unicode"/>
                        </a:rPr>
                        <a:t> </a:t>
                      </a:r>
                      <a:r>
                        <a:rPr sz="1100" spc="-10" dirty="0">
                          <a:latin typeface="Lucida Sans Unicode"/>
                          <a:cs typeface="Lucida Sans Unicode"/>
                        </a:rPr>
                        <a:t>t</a:t>
                      </a:r>
                      <a:r>
                        <a:rPr sz="1100" dirty="0">
                          <a:latin typeface="Lucida Sans Unicode"/>
                          <a:cs typeface="Lucida Sans Unicode"/>
                        </a:rPr>
                        <a:t>o</a:t>
                      </a:r>
                      <a:r>
                        <a:rPr sz="1100" spc="-60" dirty="0">
                          <a:latin typeface="Lucida Sans Unicode"/>
                          <a:cs typeface="Lucida Sans Unicode"/>
                        </a:rPr>
                        <a:t> </a:t>
                      </a:r>
                      <a:r>
                        <a:rPr sz="1100" spc="5" dirty="0">
                          <a:latin typeface="Lucida Sans Unicode"/>
                          <a:cs typeface="Lucida Sans Unicode"/>
                        </a:rPr>
                        <a:t>i</a:t>
                      </a:r>
                      <a:r>
                        <a:rPr sz="1100" spc="-10" dirty="0">
                          <a:latin typeface="Lucida Sans Unicode"/>
                          <a:cs typeface="Lucida Sans Unicode"/>
                        </a:rPr>
                        <a:t>n</a:t>
                      </a:r>
                      <a:r>
                        <a:rPr sz="1100" spc="-5" dirty="0">
                          <a:latin typeface="Lucida Sans Unicode"/>
                          <a:cs typeface="Lucida Sans Unicode"/>
                        </a:rPr>
                        <a:t>d</a:t>
                      </a:r>
                      <a:r>
                        <a:rPr sz="1100" spc="-10" dirty="0">
                          <a:latin typeface="Lucida Sans Unicode"/>
                          <a:cs typeface="Lucida Sans Unicode"/>
                        </a:rPr>
                        <a:t>u</a:t>
                      </a:r>
                      <a:r>
                        <a:rPr sz="1100" spc="-5" dirty="0">
                          <a:latin typeface="Lucida Sans Unicode"/>
                          <a:cs typeface="Lucida Sans Unicode"/>
                        </a:rPr>
                        <a:t>st</a:t>
                      </a:r>
                      <a:r>
                        <a:rPr sz="1100" dirty="0">
                          <a:latin typeface="Lucida Sans Unicode"/>
                          <a:cs typeface="Lucida Sans Unicode"/>
                        </a:rPr>
                        <a:t>r</a:t>
                      </a:r>
                      <a:r>
                        <a:rPr sz="1100" spc="5" dirty="0">
                          <a:latin typeface="Lucida Sans Unicode"/>
                          <a:cs typeface="Lucida Sans Unicode"/>
                        </a:rPr>
                        <a:t>i</a:t>
                      </a:r>
                      <a:r>
                        <a:rPr sz="1100" dirty="0">
                          <a:latin typeface="Lucida Sans Unicode"/>
                          <a:cs typeface="Lucida Sans Unicode"/>
                        </a:rPr>
                        <a:t>e</a:t>
                      </a:r>
                      <a:r>
                        <a:rPr sz="1100" spc="-5" dirty="0">
                          <a:latin typeface="Lucida Sans Unicode"/>
                          <a:cs typeface="Lucida Sans Unicode"/>
                        </a:rPr>
                        <a:t>s.</a:t>
                      </a:r>
                      <a:endParaRPr sz="1100">
                        <a:latin typeface="Lucida Sans Unicode"/>
                        <a:cs typeface="Lucida Sans Unicode"/>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8F6F4"/>
                    </a:solidFill>
                  </a:tcPr>
                </a:tc>
                <a:extLst>
                  <a:ext uri="{0D108BD9-81ED-4DB2-BD59-A6C34878D82A}">
                    <a16:rowId xmlns:a16="http://schemas.microsoft.com/office/drawing/2014/main" val="10000"/>
                  </a:ext>
                </a:extLst>
              </a:tr>
              <a:tr h="2221992">
                <a:tc>
                  <a:txBody>
                    <a:bodyPr/>
                    <a:lstStyle/>
                    <a:p>
                      <a:pPr>
                        <a:lnSpc>
                          <a:spcPct val="100000"/>
                        </a:lnSpc>
                        <a:spcBef>
                          <a:spcPts val="35"/>
                        </a:spcBef>
                      </a:pPr>
                      <a:endParaRPr sz="3750">
                        <a:latin typeface="Times New Roman"/>
                        <a:cs typeface="Times New Roman"/>
                      </a:endParaRPr>
                    </a:p>
                    <a:p>
                      <a:pPr marL="1108075">
                        <a:lnSpc>
                          <a:spcPct val="100000"/>
                        </a:lnSpc>
                      </a:pPr>
                      <a:r>
                        <a:rPr sz="2600" b="1" spc="-5" dirty="0">
                          <a:latin typeface="Calibri"/>
                          <a:cs typeface="Calibri"/>
                        </a:rPr>
                        <a:t>IT</a:t>
                      </a:r>
                      <a:r>
                        <a:rPr sz="2600" b="1" spc="-25" dirty="0">
                          <a:latin typeface="Calibri"/>
                          <a:cs typeface="Calibri"/>
                        </a:rPr>
                        <a:t> </a:t>
                      </a:r>
                      <a:r>
                        <a:rPr sz="2600" b="1" spc="-5" dirty="0">
                          <a:latin typeface="Calibri"/>
                          <a:cs typeface="Calibri"/>
                        </a:rPr>
                        <a:t>Services</a:t>
                      </a:r>
                      <a:endParaRPr sz="2600">
                        <a:latin typeface="Calibri"/>
                        <a:cs typeface="Calibri"/>
                      </a:endParaRPr>
                    </a:p>
                    <a:p>
                      <a:pPr marL="803275" indent="-229235">
                        <a:lnSpc>
                          <a:spcPct val="100000"/>
                        </a:lnSpc>
                        <a:spcBef>
                          <a:spcPts val="640"/>
                        </a:spcBef>
                        <a:buFont typeface="Arial MT"/>
                        <a:buChar char="•"/>
                        <a:tabLst>
                          <a:tab pos="803275" algn="l"/>
                          <a:tab pos="803910" algn="l"/>
                        </a:tabLst>
                      </a:pPr>
                      <a:r>
                        <a:rPr sz="1100" dirty="0">
                          <a:latin typeface="Lucida Sans Unicode"/>
                          <a:cs typeface="Lucida Sans Unicode"/>
                        </a:rPr>
                        <a:t>IT</a:t>
                      </a:r>
                      <a:r>
                        <a:rPr sz="1100" spc="-50" dirty="0">
                          <a:latin typeface="Lucida Sans Unicode"/>
                          <a:cs typeface="Lucida Sans Unicode"/>
                        </a:rPr>
                        <a:t> </a:t>
                      </a:r>
                      <a:r>
                        <a:rPr sz="1100" spc="-10" dirty="0">
                          <a:latin typeface="Lucida Sans Unicode"/>
                          <a:cs typeface="Lucida Sans Unicode"/>
                        </a:rPr>
                        <a:t>S</a:t>
                      </a:r>
                      <a:r>
                        <a:rPr sz="1100" dirty="0">
                          <a:latin typeface="Lucida Sans Unicode"/>
                          <a:cs typeface="Lucida Sans Unicode"/>
                        </a:rPr>
                        <a:t>erv</a:t>
                      </a:r>
                      <a:r>
                        <a:rPr sz="1100" spc="5" dirty="0">
                          <a:latin typeface="Lucida Sans Unicode"/>
                          <a:cs typeface="Lucida Sans Unicode"/>
                        </a:rPr>
                        <a:t>i</a:t>
                      </a:r>
                      <a:r>
                        <a:rPr sz="1100" spc="-5" dirty="0">
                          <a:latin typeface="Lucida Sans Unicode"/>
                          <a:cs typeface="Lucida Sans Unicode"/>
                        </a:rPr>
                        <a:t>c</a:t>
                      </a:r>
                      <a:r>
                        <a:rPr sz="1100" spc="5" dirty="0">
                          <a:latin typeface="Lucida Sans Unicode"/>
                          <a:cs typeface="Lucida Sans Unicode"/>
                        </a:rPr>
                        <a:t>e</a:t>
                      </a:r>
                      <a:r>
                        <a:rPr sz="1100" dirty="0">
                          <a:latin typeface="Lucida Sans Unicode"/>
                          <a:cs typeface="Lucida Sans Unicode"/>
                        </a:rPr>
                        <a:t>s</a:t>
                      </a:r>
                      <a:r>
                        <a:rPr sz="1100" spc="-135" dirty="0">
                          <a:latin typeface="Lucida Sans Unicode"/>
                          <a:cs typeface="Lucida Sans Unicode"/>
                        </a:rPr>
                        <a:t> </a:t>
                      </a:r>
                      <a:r>
                        <a:rPr sz="1100" spc="5" dirty="0">
                          <a:latin typeface="Lucida Sans Unicode"/>
                          <a:cs typeface="Lucida Sans Unicode"/>
                        </a:rPr>
                        <a:t>li</a:t>
                      </a:r>
                      <a:r>
                        <a:rPr sz="1100" spc="-5" dirty="0">
                          <a:latin typeface="Lucida Sans Unicode"/>
                          <a:cs typeface="Lucida Sans Unicode"/>
                        </a:rPr>
                        <a:t>k</a:t>
                      </a:r>
                      <a:r>
                        <a:rPr sz="1100" dirty="0">
                          <a:latin typeface="Lucida Sans Unicode"/>
                          <a:cs typeface="Lucida Sans Unicode"/>
                        </a:rPr>
                        <a:t>e</a:t>
                      </a:r>
                      <a:r>
                        <a:rPr sz="1100" spc="-85" dirty="0">
                          <a:latin typeface="Lucida Sans Unicode"/>
                          <a:cs typeface="Lucida Sans Unicode"/>
                        </a:rPr>
                        <a:t> </a:t>
                      </a:r>
                      <a:r>
                        <a:rPr sz="1100" spc="10" dirty="0">
                          <a:latin typeface="Lucida Sans Unicode"/>
                          <a:cs typeface="Lucida Sans Unicode"/>
                        </a:rPr>
                        <a:t>M</a:t>
                      </a:r>
                      <a:r>
                        <a:rPr sz="1100" spc="5" dirty="0">
                          <a:latin typeface="Lucida Sans Unicode"/>
                          <a:cs typeface="Lucida Sans Unicode"/>
                        </a:rPr>
                        <a:t>a</a:t>
                      </a:r>
                      <a:r>
                        <a:rPr sz="1100" spc="-5" dirty="0">
                          <a:latin typeface="Lucida Sans Unicode"/>
                          <a:cs typeface="Lucida Sans Unicode"/>
                        </a:rPr>
                        <a:t>ch</a:t>
                      </a:r>
                      <a:r>
                        <a:rPr sz="1100" spc="5" dirty="0">
                          <a:latin typeface="Lucida Sans Unicode"/>
                          <a:cs typeface="Lucida Sans Unicode"/>
                        </a:rPr>
                        <a:t>i</a:t>
                      </a:r>
                      <a:r>
                        <a:rPr sz="1100" spc="-10" dirty="0">
                          <a:latin typeface="Lucida Sans Unicode"/>
                          <a:cs typeface="Lucida Sans Unicode"/>
                        </a:rPr>
                        <a:t>n</a:t>
                      </a:r>
                      <a:r>
                        <a:rPr sz="1100" dirty="0">
                          <a:latin typeface="Lucida Sans Unicode"/>
                          <a:cs typeface="Lucida Sans Unicode"/>
                        </a:rPr>
                        <a:t>e</a:t>
                      </a:r>
                      <a:endParaRPr sz="1100">
                        <a:latin typeface="Lucida Sans Unicode"/>
                        <a:cs typeface="Lucida Sans Unicode"/>
                      </a:endParaRPr>
                    </a:p>
                    <a:p>
                      <a:pPr marL="803275" indent="-229235">
                        <a:lnSpc>
                          <a:spcPct val="100000"/>
                        </a:lnSpc>
                        <a:spcBef>
                          <a:spcPts val="890"/>
                        </a:spcBef>
                        <a:buFont typeface="Arial MT"/>
                        <a:buChar char="•"/>
                        <a:tabLst>
                          <a:tab pos="803275" algn="l"/>
                          <a:tab pos="803910" algn="l"/>
                        </a:tabLst>
                      </a:pPr>
                      <a:r>
                        <a:rPr sz="1100" dirty="0">
                          <a:latin typeface="Lucida Sans Unicode"/>
                          <a:cs typeface="Lucida Sans Unicode"/>
                        </a:rPr>
                        <a:t>v</a:t>
                      </a:r>
                      <a:r>
                        <a:rPr sz="1100" spc="5" dirty="0">
                          <a:latin typeface="Lucida Sans Unicode"/>
                          <a:cs typeface="Lucida Sans Unicode"/>
                        </a:rPr>
                        <a:t>i</a:t>
                      </a:r>
                      <a:r>
                        <a:rPr sz="1100" spc="-5" dirty="0">
                          <a:latin typeface="Lucida Sans Unicode"/>
                          <a:cs typeface="Lucida Sans Unicode"/>
                        </a:rPr>
                        <a:t>s</a:t>
                      </a:r>
                      <a:r>
                        <a:rPr sz="1100" spc="5" dirty="0">
                          <a:latin typeface="Lucida Sans Unicode"/>
                          <a:cs typeface="Lucida Sans Unicode"/>
                        </a:rPr>
                        <a:t>i</a:t>
                      </a:r>
                      <a:r>
                        <a:rPr sz="1100" dirty="0">
                          <a:latin typeface="Lucida Sans Unicode"/>
                          <a:cs typeface="Lucida Sans Unicode"/>
                        </a:rPr>
                        <a:t>o</a:t>
                      </a:r>
                      <a:r>
                        <a:rPr sz="1100" spc="-10" dirty="0">
                          <a:latin typeface="Lucida Sans Unicode"/>
                          <a:cs typeface="Lucida Sans Unicode"/>
                        </a:rPr>
                        <a:t>n</a:t>
                      </a:r>
                      <a:r>
                        <a:rPr sz="1100" dirty="0">
                          <a:latin typeface="Lucida Sans Unicode"/>
                          <a:cs typeface="Lucida Sans Unicode"/>
                        </a:rPr>
                        <a:t>,</a:t>
                      </a:r>
                      <a:r>
                        <a:rPr sz="1100" spc="-95" dirty="0">
                          <a:latin typeface="Lucida Sans Unicode"/>
                          <a:cs typeface="Lucida Sans Unicode"/>
                        </a:rPr>
                        <a:t> </a:t>
                      </a:r>
                      <a:r>
                        <a:rPr sz="1100" spc="10" dirty="0">
                          <a:latin typeface="Lucida Sans Unicode"/>
                          <a:cs typeface="Lucida Sans Unicode"/>
                        </a:rPr>
                        <a:t>M</a:t>
                      </a:r>
                      <a:r>
                        <a:rPr sz="1100" spc="5" dirty="0">
                          <a:latin typeface="Lucida Sans Unicode"/>
                          <a:cs typeface="Lucida Sans Unicode"/>
                        </a:rPr>
                        <a:t>a</a:t>
                      </a:r>
                      <a:r>
                        <a:rPr sz="1100" spc="-5" dirty="0">
                          <a:latin typeface="Lucida Sans Unicode"/>
                          <a:cs typeface="Lucida Sans Unicode"/>
                        </a:rPr>
                        <a:t>ch</a:t>
                      </a:r>
                      <a:r>
                        <a:rPr sz="1100" spc="5" dirty="0">
                          <a:latin typeface="Lucida Sans Unicode"/>
                          <a:cs typeface="Lucida Sans Unicode"/>
                        </a:rPr>
                        <a:t>i</a:t>
                      </a:r>
                      <a:r>
                        <a:rPr sz="1100" spc="-10" dirty="0">
                          <a:latin typeface="Lucida Sans Unicode"/>
                          <a:cs typeface="Lucida Sans Unicode"/>
                        </a:rPr>
                        <a:t>n</a:t>
                      </a:r>
                      <a:r>
                        <a:rPr sz="1100" dirty="0">
                          <a:latin typeface="Lucida Sans Unicode"/>
                          <a:cs typeface="Lucida Sans Unicode"/>
                        </a:rPr>
                        <a:t>e</a:t>
                      </a:r>
                      <a:r>
                        <a:rPr sz="1100" spc="-110" dirty="0">
                          <a:latin typeface="Lucida Sans Unicode"/>
                          <a:cs typeface="Lucida Sans Unicode"/>
                        </a:rPr>
                        <a:t> </a:t>
                      </a:r>
                      <a:r>
                        <a:rPr sz="1100" dirty="0">
                          <a:latin typeface="Lucida Sans Unicode"/>
                          <a:cs typeface="Lucida Sans Unicode"/>
                        </a:rPr>
                        <a:t>L</a:t>
                      </a:r>
                      <a:r>
                        <a:rPr sz="1100" spc="5" dirty="0">
                          <a:latin typeface="Lucida Sans Unicode"/>
                          <a:cs typeface="Lucida Sans Unicode"/>
                        </a:rPr>
                        <a:t>ea</a:t>
                      </a:r>
                      <a:r>
                        <a:rPr sz="1100" dirty="0">
                          <a:latin typeface="Lucida Sans Unicode"/>
                          <a:cs typeface="Lucida Sans Unicode"/>
                        </a:rPr>
                        <a:t>r</a:t>
                      </a:r>
                      <a:r>
                        <a:rPr sz="1100" spc="-10" dirty="0">
                          <a:latin typeface="Lucida Sans Unicode"/>
                          <a:cs typeface="Lucida Sans Unicode"/>
                        </a:rPr>
                        <a:t>n</a:t>
                      </a:r>
                      <a:r>
                        <a:rPr sz="1100" spc="5" dirty="0">
                          <a:latin typeface="Lucida Sans Unicode"/>
                          <a:cs typeface="Lucida Sans Unicode"/>
                        </a:rPr>
                        <a:t>i</a:t>
                      </a:r>
                      <a:r>
                        <a:rPr sz="1100" spc="-10" dirty="0">
                          <a:latin typeface="Lucida Sans Unicode"/>
                          <a:cs typeface="Lucida Sans Unicode"/>
                        </a:rPr>
                        <a:t>ng</a:t>
                      </a:r>
                      <a:r>
                        <a:rPr sz="1100" dirty="0">
                          <a:latin typeface="Lucida Sans Unicode"/>
                          <a:cs typeface="Lucida Sans Unicode"/>
                        </a:rPr>
                        <a:t>,</a:t>
                      </a:r>
                      <a:endParaRPr sz="1100">
                        <a:latin typeface="Lucida Sans Unicode"/>
                        <a:cs typeface="Lucida Sans Unicode"/>
                      </a:endParaRPr>
                    </a:p>
                    <a:p>
                      <a:pPr marL="803275" indent="-229235">
                        <a:lnSpc>
                          <a:spcPct val="100000"/>
                        </a:lnSpc>
                        <a:spcBef>
                          <a:spcPts val="865"/>
                        </a:spcBef>
                        <a:buFont typeface="Arial MT"/>
                        <a:buChar char="•"/>
                        <a:tabLst>
                          <a:tab pos="803275" algn="l"/>
                          <a:tab pos="803910" algn="l"/>
                        </a:tabLst>
                      </a:pPr>
                      <a:r>
                        <a:rPr sz="1100" dirty="0">
                          <a:latin typeface="Lucida Sans Unicode"/>
                          <a:cs typeface="Lucida Sans Unicode"/>
                        </a:rPr>
                        <a:t>we</a:t>
                      </a:r>
                      <a:r>
                        <a:rPr sz="1100" spc="-5" dirty="0">
                          <a:latin typeface="Lucida Sans Unicode"/>
                          <a:cs typeface="Lucida Sans Unicode"/>
                        </a:rPr>
                        <a:t>b/Ap</a:t>
                      </a:r>
                      <a:r>
                        <a:rPr sz="1100" dirty="0">
                          <a:latin typeface="Lucida Sans Unicode"/>
                          <a:cs typeface="Lucida Sans Unicode"/>
                        </a:rPr>
                        <a:t>p</a:t>
                      </a:r>
                      <a:r>
                        <a:rPr sz="1100" spc="-90" dirty="0">
                          <a:latin typeface="Lucida Sans Unicode"/>
                          <a:cs typeface="Lucida Sans Unicode"/>
                        </a:rPr>
                        <a:t> </a:t>
                      </a:r>
                      <a:r>
                        <a:rPr sz="1100" spc="-5" dirty="0">
                          <a:latin typeface="Lucida Sans Unicode"/>
                          <a:cs typeface="Lucida Sans Unicode"/>
                        </a:rPr>
                        <a:t>d</a:t>
                      </a:r>
                      <a:r>
                        <a:rPr sz="1100" dirty="0">
                          <a:latin typeface="Lucida Sans Unicode"/>
                          <a:cs typeface="Lucida Sans Unicode"/>
                        </a:rPr>
                        <a:t>eve</a:t>
                      </a:r>
                      <a:r>
                        <a:rPr sz="1100" spc="5" dirty="0">
                          <a:latin typeface="Lucida Sans Unicode"/>
                          <a:cs typeface="Lucida Sans Unicode"/>
                        </a:rPr>
                        <a:t>l</a:t>
                      </a:r>
                      <a:r>
                        <a:rPr sz="1100" dirty="0">
                          <a:latin typeface="Lucida Sans Unicode"/>
                          <a:cs typeface="Lucida Sans Unicode"/>
                        </a:rPr>
                        <a:t>o</a:t>
                      </a:r>
                      <a:r>
                        <a:rPr sz="1100" spc="-5" dirty="0">
                          <a:latin typeface="Lucida Sans Unicode"/>
                          <a:cs typeface="Lucida Sans Unicode"/>
                        </a:rPr>
                        <a:t>p</a:t>
                      </a:r>
                      <a:r>
                        <a:rPr sz="1100" dirty="0">
                          <a:latin typeface="Lucida Sans Unicode"/>
                          <a:cs typeface="Lucida Sans Unicode"/>
                        </a:rPr>
                        <a:t>me</a:t>
                      </a:r>
                      <a:r>
                        <a:rPr sz="1100" spc="-10" dirty="0">
                          <a:latin typeface="Lucida Sans Unicode"/>
                          <a:cs typeface="Lucida Sans Unicode"/>
                        </a:rPr>
                        <a:t>n</a:t>
                      </a:r>
                      <a:r>
                        <a:rPr sz="1100" dirty="0">
                          <a:latin typeface="Lucida Sans Unicode"/>
                          <a:cs typeface="Lucida Sans Unicode"/>
                        </a:rPr>
                        <a:t>t</a:t>
                      </a:r>
                      <a:endParaRPr sz="1100">
                        <a:latin typeface="Lucida Sans Unicode"/>
                        <a:cs typeface="Lucida Sans Unicode"/>
                      </a:endParaRPr>
                    </a:p>
                    <a:p>
                      <a:pPr marL="803275" indent="-229235">
                        <a:lnSpc>
                          <a:spcPct val="100000"/>
                        </a:lnSpc>
                        <a:spcBef>
                          <a:spcPts val="865"/>
                        </a:spcBef>
                        <a:buFont typeface="Arial MT"/>
                        <a:buChar char="•"/>
                        <a:tabLst>
                          <a:tab pos="803275" algn="l"/>
                          <a:tab pos="803910" algn="l"/>
                        </a:tabLst>
                      </a:pPr>
                      <a:r>
                        <a:rPr sz="1100" dirty="0">
                          <a:latin typeface="Lucida Sans Unicode"/>
                          <a:cs typeface="Lucida Sans Unicode"/>
                        </a:rPr>
                        <a:t>e</a:t>
                      </a:r>
                      <a:r>
                        <a:rPr sz="1100" spc="-10" dirty="0">
                          <a:latin typeface="Lucida Sans Unicode"/>
                          <a:cs typeface="Lucida Sans Unicode"/>
                        </a:rPr>
                        <a:t>t</a:t>
                      </a:r>
                      <a:r>
                        <a:rPr sz="1100" spc="-5" dirty="0">
                          <a:latin typeface="Lucida Sans Unicode"/>
                          <a:cs typeface="Lucida Sans Unicode"/>
                        </a:rPr>
                        <a:t>c</a:t>
                      </a:r>
                      <a:r>
                        <a:rPr sz="1100" dirty="0">
                          <a:latin typeface="Lucida Sans Unicode"/>
                          <a:cs typeface="Lucida Sans Unicode"/>
                        </a:rPr>
                        <a:t>.</a:t>
                      </a:r>
                      <a:r>
                        <a:rPr sz="1100" spc="-65" dirty="0">
                          <a:latin typeface="Lucida Sans Unicode"/>
                          <a:cs typeface="Lucida Sans Unicode"/>
                        </a:rPr>
                        <a:t> </a:t>
                      </a:r>
                      <a:r>
                        <a:rPr sz="1100" spc="-10" dirty="0">
                          <a:latin typeface="Lucida Sans Unicode"/>
                          <a:cs typeface="Lucida Sans Unicode"/>
                        </a:rPr>
                        <a:t>S</a:t>
                      </a:r>
                      <a:r>
                        <a:rPr sz="1100" dirty="0">
                          <a:latin typeface="Lucida Sans Unicode"/>
                          <a:cs typeface="Lucida Sans Unicode"/>
                        </a:rPr>
                        <a:t>o</a:t>
                      </a:r>
                      <a:r>
                        <a:rPr sz="1100" spc="5" dirty="0">
                          <a:latin typeface="Lucida Sans Unicode"/>
                          <a:cs typeface="Lucida Sans Unicode"/>
                        </a:rPr>
                        <a:t>l</a:t>
                      </a:r>
                      <a:r>
                        <a:rPr sz="1100" spc="-10" dirty="0">
                          <a:latin typeface="Lucida Sans Unicode"/>
                          <a:cs typeface="Lucida Sans Unicode"/>
                        </a:rPr>
                        <a:t>ut</a:t>
                      </a:r>
                      <a:r>
                        <a:rPr sz="1100" spc="5" dirty="0">
                          <a:latin typeface="Lucida Sans Unicode"/>
                          <a:cs typeface="Lucida Sans Unicode"/>
                        </a:rPr>
                        <a:t>i</a:t>
                      </a:r>
                      <a:r>
                        <a:rPr sz="1100" dirty="0">
                          <a:latin typeface="Lucida Sans Unicode"/>
                          <a:cs typeface="Lucida Sans Unicode"/>
                        </a:rPr>
                        <a:t>o</a:t>
                      </a:r>
                      <a:r>
                        <a:rPr sz="1100" spc="-10" dirty="0">
                          <a:latin typeface="Lucida Sans Unicode"/>
                          <a:cs typeface="Lucida Sans Unicode"/>
                        </a:rPr>
                        <a:t>n</a:t>
                      </a:r>
                      <a:r>
                        <a:rPr sz="1100" spc="-5" dirty="0">
                          <a:latin typeface="Lucida Sans Unicode"/>
                          <a:cs typeface="Lucida Sans Unicode"/>
                        </a:rPr>
                        <a:t>s.</a:t>
                      </a:r>
                      <a:endParaRPr sz="1100">
                        <a:latin typeface="Lucida Sans Unicode"/>
                        <a:cs typeface="Lucida Sans Unicode"/>
                      </a:endParaRPr>
                    </a:p>
                  </a:txBody>
                  <a:tcPr marL="0" marR="0" marT="4445"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8F6F4"/>
                    </a:solidFill>
                  </a:tcPr>
                </a:tc>
                <a:tc>
                  <a:txBody>
                    <a:bodyPr/>
                    <a:lstStyle/>
                    <a:p>
                      <a:pPr>
                        <a:lnSpc>
                          <a:spcPct val="100000"/>
                        </a:lnSpc>
                        <a:spcBef>
                          <a:spcPts val="50"/>
                        </a:spcBef>
                      </a:pPr>
                      <a:endParaRPr sz="3850">
                        <a:latin typeface="Times New Roman"/>
                        <a:cs typeface="Times New Roman"/>
                      </a:endParaRPr>
                    </a:p>
                    <a:p>
                      <a:pPr marL="563245">
                        <a:lnSpc>
                          <a:spcPct val="100000"/>
                        </a:lnSpc>
                      </a:pPr>
                      <a:r>
                        <a:rPr sz="2600" b="1" spc="-25" dirty="0">
                          <a:latin typeface="Calibri"/>
                          <a:cs typeface="Calibri"/>
                        </a:rPr>
                        <a:t>Corporate</a:t>
                      </a:r>
                      <a:r>
                        <a:rPr sz="2600" b="1" spc="40" dirty="0">
                          <a:latin typeface="Calibri"/>
                          <a:cs typeface="Calibri"/>
                        </a:rPr>
                        <a:t> </a:t>
                      </a:r>
                      <a:r>
                        <a:rPr sz="2600" b="1" spc="-30" dirty="0">
                          <a:latin typeface="Calibri"/>
                          <a:cs typeface="Calibri"/>
                        </a:rPr>
                        <a:t>Training</a:t>
                      </a:r>
                      <a:endParaRPr sz="2600">
                        <a:latin typeface="Calibri"/>
                        <a:cs typeface="Calibri"/>
                      </a:endParaRPr>
                    </a:p>
                    <a:p>
                      <a:pPr marL="671195" marR="676275">
                        <a:lnSpc>
                          <a:spcPct val="150100"/>
                        </a:lnSpc>
                        <a:spcBef>
                          <a:spcPts val="125"/>
                        </a:spcBef>
                      </a:pPr>
                      <a:r>
                        <a:rPr sz="1100" spc="5" dirty="0">
                          <a:latin typeface="Lucida Sans Unicode"/>
                          <a:cs typeface="Lucida Sans Unicode"/>
                        </a:rPr>
                        <a:t>W</a:t>
                      </a:r>
                      <a:r>
                        <a:rPr sz="1100" dirty="0">
                          <a:latin typeface="Lucida Sans Unicode"/>
                          <a:cs typeface="Lucida Sans Unicode"/>
                        </a:rPr>
                        <a:t>e</a:t>
                      </a:r>
                      <a:r>
                        <a:rPr sz="1100" spc="-85" dirty="0">
                          <a:latin typeface="Lucida Sans Unicode"/>
                          <a:cs typeface="Lucida Sans Unicode"/>
                        </a:rPr>
                        <a:t> </a:t>
                      </a:r>
                      <a:r>
                        <a:rPr sz="1100" spc="-5" dirty="0">
                          <a:latin typeface="Lucida Sans Unicode"/>
                          <a:cs typeface="Lucida Sans Unicode"/>
                        </a:rPr>
                        <a:t>p</a:t>
                      </a:r>
                      <a:r>
                        <a:rPr sz="1100" dirty="0">
                          <a:latin typeface="Lucida Sans Unicode"/>
                          <a:cs typeface="Lucida Sans Unicode"/>
                        </a:rPr>
                        <a:t>rov</a:t>
                      </a:r>
                      <a:r>
                        <a:rPr sz="1100" spc="5" dirty="0">
                          <a:latin typeface="Lucida Sans Unicode"/>
                          <a:cs typeface="Lucida Sans Unicode"/>
                        </a:rPr>
                        <a:t>i</a:t>
                      </a:r>
                      <a:r>
                        <a:rPr sz="1100" spc="-5" dirty="0">
                          <a:latin typeface="Lucida Sans Unicode"/>
                          <a:cs typeface="Lucida Sans Unicode"/>
                        </a:rPr>
                        <a:t>d</a:t>
                      </a:r>
                      <a:r>
                        <a:rPr sz="1100" dirty="0">
                          <a:latin typeface="Lucida Sans Unicode"/>
                          <a:cs typeface="Lucida Sans Unicode"/>
                        </a:rPr>
                        <a:t>e</a:t>
                      </a:r>
                      <a:r>
                        <a:rPr sz="1100" spc="-110" dirty="0">
                          <a:latin typeface="Lucida Sans Unicode"/>
                          <a:cs typeface="Lucida Sans Unicode"/>
                        </a:rPr>
                        <a:t> </a:t>
                      </a:r>
                      <a:r>
                        <a:rPr sz="1100" spc="-5" dirty="0">
                          <a:latin typeface="Lucida Sans Unicode"/>
                          <a:cs typeface="Lucida Sans Unicode"/>
                        </a:rPr>
                        <a:t>c</a:t>
                      </a:r>
                      <a:r>
                        <a:rPr sz="1100" spc="5" dirty="0">
                          <a:latin typeface="Lucida Sans Unicode"/>
                          <a:cs typeface="Lucida Sans Unicode"/>
                        </a:rPr>
                        <a:t>o</a:t>
                      </a:r>
                      <a:r>
                        <a:rPr sz="1100" dirty="0">
                          <a:latin typeface="Lucida Sans Unicode"/>
                          <a:cs typeface="Lucida Sans Unicode"/>
                        </a:rPr>
                        <a:t>r</a:t>
                      </a:r>
                      <a:r>
                        <a:rPr sz="1100" spc="-5" dirty="0">
                          <a:latin typeface="Lucida Sans Unicode"/>
                          <a:cs typeface="Lucida Sans Unicode"/>
                        </a:rPr>
                        <a:t>p</a:t>
                      </a:r>
                      <a:r>
                        <a:rPr sz="1100" dirty="0">
                          <a:latin typeface="Lucida Sans Unicode"/>
                          <a:cs typeface="Lucida Sans Unicode"/>
                        </a:rPr>
                        <a:t>or</a:t>
                      </a:r>
                      <a:r>
                        <a:rPr sz="1100" spc="5" dirty="0">
                          <a:latin typeface="Lucida Sans Unicode"/>
                          <a:cs typeface="Lucida Sans Unicode"/>
                        </a:rPr>
                        <a:t>a</a:t>
                      </a:r>
                      <a:r>
                        <a:rPr sz="1100" spc="-10" dirty="0">
                          <a:latin typeface="Lucida Sans Unicode"/>
                          <a:cs typeface="Lucida Sans Unicode"/>
                        </a:rPr>
                        <a:t>t</a:t>
                      </a:r>
                      <a:r>
                        <a:rPr sz="1100" dirty="0">
                          <a:latin typeface="Lucida Sans Unicode"/>
                          <a:cs typeface="Lucida Sans Unicode"/>
                        </a:rPr>
                        <a:t>e</a:t>
                      </a:r>
                      <a:r>
                        <a:rPr sz="1100" spc="-110" dirty="0">
                          <a:latin typeface="Lucida Sans Unicode"/>
                          <a:cs typeface="Lucida Sans Unicode"/>
                        </a:rPr>
                        <a:t> </a:t>
                      </a:r>
                      <a:r>
                        <a:rPr sz="1100" spc="-10" dirty="0">
                          <a:latin typeface="Lucida Sans Unicode"/>
                          <a:cs typeface="Lucida Sans Unicode"/>
                        </a:rPr>
                        <a:t>t</a:t>
                      </a:r>
                      <a:r>
                        <a:rPr sz="1100" dirty="0">
                          <a:latin typeface="Lucida Sans Unicode"/>
                          <a:cs typeface="Lucida Sans Unicode"/>
                        </a:rPr>
                        <a:t>r</a:t>
                      </a:r>
                      <a:r>
                        <a:rPr sz="1100" spc="5" dirty="0">
                          <a:latin typeface="Lucida Sans Unicode"/>
                          <a:cs typeface="Lucida Sans Unicode"/>
                        </a:rPr>
                        <a:t>ai</a:t>
                      </a:r>
                      <a:r>
                        <a:rPr sz="1100" spc="-10" dirty="0">
                          <a:latin typeface="Lucida Sans Unicode"/>
                          <a:cs typeface="Lucida Sans Unicode"/>
                        </a:rPr>
                        <a:t>n</a:t>
                      </a:r>
                      <a:r>
                        <a:rPr sz="1100" spc="5" dirty="0">
                          <a:latin typeface="Lucida Sans Unicode"/>
                          <a:cs typeface="Lucida Sans Unicode"/>
                        </a:rPr>
                        <a:t>i</a:t>
                      </a:r>
                      <a:r>
                        <a:rPr sz="1100" spc="-10" dirty="0">
                          <a:latin typeface="Lucida Sans Unicode"/>
                          <a:cs typeface="Lucida Sans Unicode"/>
                        </a:rPr>
                        <a:t>n</a:t>
                      </a:r>
                      <a:r>
                        <a:rPr sz="1100" dirty="0">
                          <a:latin typeface="Lucida Sans Unicode"/>
                          <a:cs typeface="Lucida Sans Unicode"/>
                        </a:rPr>
                        <a:t>g</a:t>
                      </a:r>
                      <a:r>
                        <a:rPr sz="1100" spc="-90" dirty="0">
                          <a:latin typeface="Lucida Sans Unicode"/>
                          <a:cs typeface="Lucida Sans Unicode"/>
                        </a:rPr>
                        <a:t> </a:t>
                      </a:r>
                      <a:r>
                        <a:rPr sz="1100" spc="-10" dirty="0">
                          <a:latin typeface="Lucida Sans Unicode"/>
                          <a:cs typeface="Lucida Sans Unicode"/>
                        </a:rPr>
                        <a:t>t</a:t>
                      </a:r>
                      <a:r>
                        <a:rPr sz="1100" dirty="0">
                          <a:latin typeface="Lucida Sans Unicode"/>
                          <a:cs typeface="Lucida Sans Unicode"/>
                        </a:rPr>
                        <a:t>o</a:t>
                      </a:r>
                      <a:r>
                        <a:rPr sz="1100" spc="-80" dirty="0">
                          <a:latin typeface="Lucida Sans Unicode"/>
                          <a:cs typeface="Lucida Sans Unicode"/>
                        </a:rPr>
                        <a:t> </a:t>
                      </a:r>
                      <a:r>
                        <a:rPr sz="1100" spc="5" dirty="0">
                          <a:latin typeface="Lucida Sans Unicode"/>
                          <a:cs typeface="Lucida Sans Unicode"/>
                        </a:rPr>
                        <a:t>al</a:t>
                      </a:r>
                      <a:r>
                        <a:rPr sz="1100" dirty="0">
                          <a:latin typeface="Lucida Sans Unicode"/>
                          <a:cs typeface="Lucida Sans Unicode"/>
                        </a:rPr>
                        <a:t>l  </a:t>
                      </a:r>
                      <a:r>
                        <a:rPr sz="1100" spc="-10" dirty="0">
                          <a:latin typeface="Lucida Sans Unicode"/>
                          <a:cs typeface="Lucida Sans Unicode"/>
                        </a:rPr>
                        <a:t>th</a:t>
                      </a:r>
                      <a:r>
                        <a:rPr sz="1100" dirty="0">
                          <a:latin typeface="Lucida Sans Unicode"/>
                          <a:cs typeface="Lucida Sans Unicode"/>
                        </a:rPr>
                        <a:t>e</a:t>
                      </a:r>
                      <a:r>
                        <a:rPr sz="1100" spc="-60" dirty="0">
                          <a:latin typeface="Lucida Sans Unicode"/>
                          <a:cs typeface="Lucida Sans Unicode"/>
                        </a:rPr>
                        <a:t> </a:t>
                      </a:r>
                      <a:r>
                        <a:rPr sz="1100" dirty="0">
                          <a:latin typeface="Lucida Sans Unicode"/>
                          <a:cs typeface="Lucida Sans Unicode"/>
                        </a:rPr>
                        <a:t>c</a:t>
                      </a:r>
                      <a:r>
                        <a:rPr sz="1100" spc="5" dirty="0">
                          <a:latin typeface="Lucida Sans Unicode"/>
                          <a:cs typeface="Lucida Sans Unicode"/>
                        </a:rPr>
                        <a:t>a</a:t>
                      </a:r>
                      <a:r>
                        <a:rPr sz="1100" spc="-10" dirty="0">
                          <a:latin typeface="Lucida Sans Unicode"/>
                          <a:cs typeface="Lucida Sans Unicode"/>
                        </a:rPr>
                        <a:t>n</a:t>
                      </a:r>
                      <a:r>
                        <a:rPr sz="1100" spc="-5" dirty="0">
                          <a:latin typeface="Lucida Sans Unicode"/>
                          <a:cs typeface="Lucida Sans Unicode"/>
                        </a:rPr>
                        <a:t>d</a:t>
                      </a:r>
                      <a:r>
                        <a:rPr sz="1100" spc="5" dirty="0">
                          <a:latin typeface="Lucida Sans Unicode"/>
                          <a:cs typeface="Lucida Sans Unicode"/>
                        </a:rPr>
                        <a:t>i</a:t>
                      </a:r>
                      <a:r>
                        <a:rPr sz="1100" spc="-5" dirty="0">
                          <a:latin typeface="Lucida Sans Unicode"/>
                          <a:cs typeface="Lucida Sans Unicode"/>
                        </a:rPr>
                        <a:t>d</a:t>
                      </a:r>
                      <a:r>
                        <a:rPr sz="1100" spc="5" dirty="0">
                          <a:latin typeface="Lucida Sans Unicode"/>
                          <a:cs typeface="Lucida Sans Unicode"/>
                        </a:rPr>
                        <a:t>a</a:t>
                      </a:r>
                      <a:r>
                        <a:rPr sz="1100" spc="-10" dirty="0">
                          <a:latin typeface="Lucida Sans Unicode"/>
                          <a:cs typeface="Lucida Sans Unicode"/>
                        </a:rPr>
                        <a:t>t</a:t>
                      </a:r>
                      <a:r>
                        <a:rPr sz="1100" dirty="0">
                          <a:latin typeface="Lucida Sans Unicode"/>
                          <a:cs typeface="Lucida Sans Unicode"/>
                        </a:rPr>
                        <a:t>es</a:t>
                      </a:r>
                      <a:r>
                        <a:rPr sz="1100" spc="-110" dirty="0">
                          <a:latin typeface="Lucida Sans Unicode"/>
                          <a:cs typeface="Lucida Sans Unicode"/>
                        </a:rPr>
                        <a:t> </a:t>
                      </a:r>
                      <a:r>
                        <a:rPr sz="1100" dirty="0">
                          <a:latin typeface="Lucida Sans Unicode"/>
                          <a:cs typeface="Lucida Sans Unicode"/>
                        </a:rPr>
                        <a:t>o</a:t>
                      </a:r>
                      <a:r>
                        <a:rPr sz="1100" spc="-5" dirty="0">
                          <a:latin typeface="Lucida Sans Unicode"/>
                          <a:cs typeface="Lucida Sans Unicode"/>
                        </a:rPr>
                        <a:t>p</a:t>
                      </a:r>
                      <a:r>
                        <a:rPr sz="1100" spc="-10" dirty="0">
                          <a:latin typeface="Lucida Sans Unicode"/>
                          <a:cs typeface="Lucida Sans Unicode"/>
                        </a:rPr>
                        <a:t>t</a:t>
                      </a:r>
                      <a:r>
                        <a:rPr sz="1100" spc="5" dirty="0">
                          <a:latin typeface="Lucida Sans Unicode"/>
                          <a:cs typeface="Lucida Sans Unicode"/>
                        </a:rPr>
                        <a:t>i</a:t>
                      </a:r>
                      <a:r>
                        <a:rPr sz="1100" spc="-10" dirty="0">
                          <a:latin typeface="Lucida Sans Unicode"/>
                          <a:cs typeface="Lucida Sans Unicode"/>
                        </a:rPr>
                        <a:t>n</a:t>
                      </a:r>
                      <a:r>
                        <a:rPr sz="1100" spc="5" dirty="0">
                          <a:latin typeface="Lucida Sans Unicode"/>
                          <a:cs typeface="Lucida Sans Unicode"/>
                        </a:rPr>
                        <a:t>i</a:t>
                      </a:r>
                      <a:r>
                        <a:rPr sz="1100" dirty="0">
                          <a:latin typeface="Lucida Sans Unicode"/>
                          <a:cs typeface="Lucida Sans Unicode"/>
                        </a:rPr>
                        <a:t>g</a:t>
                      </a:r>
                      <a:r>
                        <a:rPr sz="1100" spc="-90" dirty="0">
                          <a:latin typeface="Lucida Sans Unicode"/>
                          <a:cs typeface="Lucida Sans Unicode"/>
                        </a:rPr>
                        <a:t> </a:t>
                      </a:r>
                      <a:r>
                        <a:rPr sz="1100" spc="5" dirty="0">
                          <a:latin typeface="Lucida Sans Unicode"/>
                          <a:cs typeface="Lucida Sans Unicode"/>
                        </a:rPr>
                        <a:t>f</a:t>
                      </a:r>
                      <a:r>
                        <a:rPr sz="1100" dirty="0">
                          <a:latin typeface="Lucida Sans Unicode"/>
                          <a:cs typeface="Lucida Sans Unicode"/>
                        </a:rPr>
                        <a:t>or</a:t>
                      </a:r>
                      <a:r>
                        <a:rPr sz="1100" spc="-80" dirty="0">
                          <a:latin typeface="Lucida Sans Unicode"/>
                          <a:cs typeface="Lucida Sans Unicode"/>
                        </a:rPr>
                        <a:t> </a:t>
                      </a:r>
                      <a:r>
                        <a:rPr sz="1100" dirty="0">
                          <a:latin typeface="Lucida Sans Unicode"/>
                          <a:cs typeface="Lucida Sans Unicode"/>
                        </a:rPr>
                        <a:t>o</a:t>
                      </a:r>
                      <a:r>
                        <a:rPr sz="1100" spc="-10" dirty="0">
                          <a:latin typeface="Lucida Sans Unicode"/>
                          <a:cs typeface="Lucida Sans Unicode"/>
                        </a:rPr>
                        <a:t>u</a:t>
                      </a:r>
                      <a:r>
                        <a:rPr sz="1100" dirty="0">
                          <a:latin typeface="Lucida Sans Unicode"/>
                          <a:cs typeface="Lucida Sans Unicode"/>
                        </a:rPr>
                        <a:t>r  </a:t>
                      </a:r>
                      <a:r>
                        <a:rPr sz="1100" spc="-25" dirty="0">
                          <a:latin typeface="Lucida Sans Unicode"/>
                          <a:cs typeface="Lucida Sans Unicode"/>
                        </a:rPr>
                        <a:t>courses.</a:t>
                      </a:r>
                      <a:endParaRPr sz="1100">
                        <a:latin typeface="Lucida Sans Unicode"/>
                        <a:cs typeface="Lucida Sans Unicode"/>
                      </a:endParaRPr>
                    </a:p>
                  </a:txBody>
                  <a:tcPr marL="0" marR="0" marT="6350" marB="0">
                    <a:lnL w="12700">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F8F6F4"/>
                    </a:solidFill>
                  </a:tcPr>
                </a:tc>
                <a:extLst>
                  <a:ext uri="{0D108BD9-81ED-4DB2-BD59-A6C34878D82A}">
                    <a16:rowId xmlns:a16="http://schemas.microsoft.com/office/drawing/2014/main" val="10001"/>
                  </a:ext>
                </a:extLst>
              </a:tr>
            </a:tbl>
          </a:graphicData>
        </a:graphic>
      </p:graphicFrame>
      <p:grpSp>
        <p:nvGrpSpPr>
          <p:cNvPr id="9" name="object 9"/>
          <p:cNvGrpSpPr/>
          <p:nvPr/>
        </p:nvGrpSpPr>
        <p:grpSpPr>
          <a:xfrm>
            <a:off x="5474017" y="1849945"/>
            <a:ext cx="344805" cy="378460"/>
            <a:chOff x="5474017" y="1849945"/>
            <a:chExt cx="344805" cy="378460"/>
          </a:xfrm>
        </p:grpSpPr>
        <p:sp>
          <p:nvSpPr>
            <p:cNvPr id="10" name="object 10"/>
            <p:cNvSpPr/>
            <p:nvPr/>
          </p:nvSpPr>
          <p:spPr>
            <a:xfrm>
              <a:off x="5478779" y="1994915"/>
              <a:ext cx="335280" cy="228600"/>
            </a:xfrm>
            <a:custGeom>
              <a:avLst/>
              <a:gdLst/>
              <a:ahLst/>
              <a:cxnLst/>
              <a:rect l="l" t="t" r="r" b="b"/>
              <a:pathLst>
                <a:path w="335279" h="228600">
                  <a:moveTo>
                    <a:pt x="333121" y="217805"/>
                  </a:moveTo>
                  <a:lnTo>
                    <a:pt x="2286" y="217805"/>
                  </a:lnTo>
                  <a:lnTo>
                    <a:pt x="0" y="220218"/>
                  </a:lnTo>
                  <a:lnTo>
                    <a:pt x="0" y="226187"/>
                  </a:lnTo>
                  <a:lnTo>
                    <a:pt x="2286" y="228600"/>
                  </a:lnTo>
                  <a:lnTo>
                    <a:pt x="333121" y="228600"/>
                  </a:lnTo>
                  <a:lnTo>
                    <a:pt x="335280" y="226187"/>
                  </a:lnTo>
                  <a:lnTo>
                    <a:pt x="335280" y="220218"/>
                  </a:lnTo>
                  <a:lnTo>
                    <a:pt x="333121" y="217805"/>
                  </a:lnTo>
                  <a:close/>
                </a:path>
                <a:path w="335279" h="228600">
                  <a:moveTo>
                    <a:pt x="96900" y="91694"/>
                  </a:moveTo>
                  <a:lnTo>
                    <a:pt x="38989" y="91694"/>
                  </a:lnTo>
                  <a:lnTo>
                    <a:pt x="36703" y="94107"/>
                  </a:lnTo>
                  <a:lnTo>
                    <a:pt x="36703" y="217805"/>
                  </a:lnTo>
                  <a:lnTo>
                    <a:pt x="46609" y="217805"/>
                  </a:lnTo>
                  <a:lnTo>
                    <a:pt x="46609" y="102488"/>
                  </a:lnTo>
                  <a:lnTo>
                    <a:pt x="99060" y="102488"/>
                  </a:lnTo>
                  <a:lnTo>
                    <a:pt x="99060" y="94107"/>
                  </a:lnTo>
                  <a:lnTo>
                    <a:pt x="96900" y="91694"/>
                  </a:lnTo>
                  <a:close/>
                </a:path>
                <a:path w="335279" h="228600">
                  <a:moveTo>
                    <a:pt x="99060" y="102488"/>
                  </a:moveTo>
                  <a:lnTo>
                    <a:pt x="89281" y="102488"/>
                  </a:lnTo>
                  <a:lnTo>
                    <a:pt x="89281" y="217805"/>
                  </a:lnTo>
                  <a:lnTo>
                    <a:pt x="99060" y="217805"/>
                  </a:lnTo>
                  <a:lnTo>
                    <a:pt x="99060" y="102488"/>
                  </a:lnTo>
                  <a:close/>
                </a:path>
                <a:path w="335279" h="228600">
                  <a:moveTo>
                    <a:pt x="196723" y="62992"/>
                  </a:moveTo>
                  <a:lnTo>
                    <a:pt x="138684" y="62992"/>
                  </a:lnTo>
                  <a:lnTo>
                    <a:pt x="136525" y="65532"/>
                  </a:lnTo>
                  <a:lnTo>
                    <a:pt x="136525" y="217805"/>
                  </a:lnTo>
                  <a:lnTo>
                    <a:pt x="146304" y="217805"/>
                  </a:lnTo>
                  <a:lnTo>
                    <a:pt x="146304" y="73787"/>
                  </a:lnTo>
                  <a:lnTo>
                    <a:pt x="198882" y="73787"/>
                  </a:lnTo>
                  <a:lnTo>
                    <a:pt x="198882" y="65532"/>
                  </a:lnTo>
                  <a:lnTo>
                    <a:pt x="196723" y="62992"/>
                  </a:lnTo>
                  <a:close/>
                </a:path>
                <a:path w="335279" h="228600">
                  <a:moveTo>
                    <a:pt x="198882" y="73787"/>
                  </a:moveTo>
                  <a:lnTo>
                    <a:pt x="188975" y="73787"/>
                  </a:lnTo>
                  <a:lnTo>
                    <a:pt x="188975" y="217805"/>
                  </a:lnTo>
                  <a:lnTo>
                    <a:pt x="198882" y="217805"/>
                  </a:lnTo>
                  <a:lnTo>
                    <a:pt x="198882" y="73787"/>
                  </a:lnTo>
                  <a:close/>
                </a:path>
                <a:path w="335279" h="228600">
                  <a:moveTo>
                    <a:pt x="296291" y="0"/>
                  </a:moveTo>
                  <a:lnTo>
                    <a:pt x="238506" y="0"/>
                  </a:lnTo>
                  <a:lnTo>
                    <a:pt x="236220" y="2412"/>
                  </a:lnTo>
                  <a:lnTo>
                    <a:pt x="236220" y="217805"/>
                  </a:lnTo>
                  <a:lnTo>
                    <a:pt x="245999" y="217805"/>
                  </a:lnTo>
                  <a:lnTo>
                    <a:pt x="245999" y="10668"/>
                  </a:lnTo>
                  <a:lnTo>
                    <a:pt x="298577" y="10668"/>
                  </a:lnTo>
                  <a:lnTo>
                    <a:pt x="298577" y="2412"/>
                  </a:lnTo>
                  <a:lnTo>
                    <a:pt x="296291" y="0"/>
                  </a:lnTo>
                  <a:close/>
                </a:path>
                <a:path w="335279" h="228600">
                  <a:moveTo>
                    <a:pt x="298577" y="10668"/>
                  </a:moveTo>
                  <a:lnTo>
                    <a:pt x="288671" y="10668"/>
                  </a:lnTo>
                  <a:lnTo>
                    <a:pt x="288671" y="217805"/>
                  </a:lnTo>
                  <a:lnTo>
                    <a:pt x="298577" y="217805"/>
                  </a:lnTo>
                  <a:lnTo>
                    <a:pt x="298577" y="10668"/>
                  </a:lnTo>
                  <a:close/>
                </a:path>
              </a:pathLst>
            </a:custGeom>
            <a:solidFill>
              <a:srgbClr val="FFFFFF"/>
            </a:solidFill>
          </p:spPr>
          <p:txBody>
            <a:bodyPr wrap="square" lIns="0" tIns="0" rIns="0" bIns="0" rtlCol="0"/>
            <a:lstStyle/>
            <a:p>
              <a:endParaRPr/>
            </a:p>
          </p:txBody>
        </p:sp>
        <p:sp>
          <p:nvSpPr>
            <p:cNvPr id="11" name="object 11"/>
            <p:cNvSpPr/>
            <p:nvPr/>
          </p:nvSpPr>
          <p:spPr>
            <a:xfrm>
              <a:off x="5478779" y="1994915"/>
              <a:ext cx="335280" cy="228600"/>
            </a:xfrm>
            <a:custGeom>
              <a:avLst/>
              <a:gdLst/>
              <a:ahLst/>
              <a:cxnLst/>
              <a:rect l="l" t="t" r="r" b="b"/>
              <a:pathLst>
                <a:path w="335279" h="228600">
                  <a:moveTo>
                    <a:pt x="89281" y="102488"/>
                  </a:moveTo>
                  <a:lnTo>
                    <a:pt x="89281" y="217805"/>
                  </a:lnTo>
                  <a:lnTo>
                    <a:pt x="46609" y="217805"/>
                  </a:lnTo>
                  <a:lnTo>
                    <a:pt x="46609" y="102488"/>
                  </a:lnTo>
                  <a:lnTo>
                    <a:pt x="89281" y="102488"/>
                  </a:lnTo>
                  <a:close/>
                </a:path>
                <a:path w="335279" h="228600">
                  <a:moveTo>
                    <a:pt x="188975" y="73787"/>
                  </a:moveTo>
                  <a:lnTo>
                    <a:pt x="188975" y="217805"/>
                  </a:lnTo>
                  <a:lnTo>
                    <a:pt x="146304" y="217805"/>
                  </a:lnTo>
                  <a:lnTo>
                    <a:pt x="146304" y="73787"/>
                  </a:lnTo>
                  <a:lnTo>
                    <a:pt x="188975" y="73787"/>
                  </a:lnTo>
                  <a:close/>
                </a:path>
                <a:path w="335279" h="228600">
                  <a:moveTo>
                    <a:pt x="288671" y="10668"/>
                  </a:moveTo>
                  <a:lnTo>
                    <a:pt x="288671" y="217805"/>
                  </a:lnTo>
                  <a:lnTo>
                    <a:pt x="245999" y="217805"/>
                  </a:lnTo>
                  <a:lnTo>
                    <a:pt x="245999" y="10668"/>
                  </a:lnTo>
                  <a:lnTo>
                    <a:pt x="288671" y="10668"/>
                  </a:lnTo>
                  <a:close/>
                </a:path>
                <a:path w="335279" h="228600">
                  <a:moveTo>
                    <a:pt x="241173" y="0"/>
                  </a:moveTo>
                  <a:lnTo>
                    <a:pt x="238506" y="0"/>
                  </a:lnTo>
                  <a:lnTo>
                    <a:pt x="236220" y="2412"/>
                  </a:lnTo>
                  <a:lnTo>
                    <a:pt x="236220" y="5334"/>
                  </a:lnTo>
                  <a:lnTo>
                    <a:pt x="236220" y="217805"/>
                  </a:lnTo>
                  <a:lnTo>
                    <a:pt x="198882" y="217805"/>
                  </a:lnTo>
                  <a:lnTo>
                    <a:pt x="198882" y="68453"/>
                  </a:lnTo>
                  <a:lnTo>
                    <a:pt x="198882" y="65532"/>
                  </a:lnTo>
                  <a:lnTo>
                    <a:pt x="196723" y="62992"/>
                  </a:lnTo>
                  <a:lnTo>
                    <a:pt x="193929" y="62992"/>
                  </a:lnTo>
                  <a:lnTo>
                    <a:pt x="141478" y="62992"/>
                  </a:lnTo>
                  <a:lnTo>
                    <a:pt x="138684" y="62992"/>
                  </a:lnTo>
                  <a:lnTo>
                    <a:pt x="136525" y="65532"/>
                  </a:lnTo>
                  <a:lnTo>
                    <a:pt x="136525" y="68453"/>
                  </a:lnTo>
                  <a:lnTo>
                    <a:pt x="136525" y="217805"/>
                  </a:lnTo>
                  <a:lnTo>
                    <a:pt x="99060" y="217805"/>
                  </a:lnTo>
                  <a:lnTo>
                    <a:pt x="99060" y="97028"/>
                  </a:lnTo>
                  <a:lnTo>
                    <a:pt x="99060" y="94107"/>
                  </a:lnTo>
                  <a:lnTo>
                    <a:pt x="96900" y="91694"/>
                  </a:lnTo>
                  <a:lnTo>
                    <a:pt x="94107" y="91694"/>
                  </a:lnTo>
                  <a:lnTo>
                    <a:pt x="41656" y="91694"/>
                  </a:lnTo>
                  <a:lnTo>
                    <a:pt x="38989" y="91694"/>
                  </a:lnTo>
                  <a:lnTo>
                    <a:pt x="36703" y="94107"/>
                  </a:lnTo>
                  <a:lnTo>
                    <a:pt x="36703" y="97028"/>
                  </a:lnTo>
                  <a:lnTo>
                    <a:pt x="36703" y="217805"/>
                  </a:lnTo>
                  <a:lnTo>
                    <a:pt x="4953" y="217805"/>
                  </a:lnTo>
                  <a:lnTo>
                    <a:pt x="2286" y="217805"/>
                  </a:lnTo>
                  <a:lnTo>
                    <a:pt x="0" y="220218"/>
                  </a:lnTo>
                  <a:lnTo>
                    <a:pt x="0" y="223266"/>
                  </a:lnTo>
                  <a:lnTo>
                    <a:pt x="0" y="226187"/>
                  </a:lnTo>
                  <a:lnTo>
                    <a:pt x="2286" y="228600"/>
                  </a:lnTo>
                  <a:lnTo>
                    <a:pt x="4953" y="228600"/>
                  </a:lnTo>
                  <a:lnTo>
                    <a:pt x="330327" y="228600"/>
                  </a:lnTo>
                  <a:lnTo>
                    <a:pt x="333121" y="228600"/>
                  </a:lnTo>
                  <a:lnTo>
                    <a:pt x="335280" y="226187"/>
                  </a:lnTo>
                  <a:lnTo>
                    <a:pt x="335280" y="223266"/>
                  </a:lnTo>
                  <a:lnTo>
                    <a:pt x="335280" y="220218"/>
                  </a:lnTo>
                  <a:lnTo>
                    <a:pt x="333121" y="217805"/>
                  </a:lnTo>
                  <a:lnTo>
                    <a:pt x="330327" y="217805"/>
                  </a:lnTo>
                  <a:lnTo>
                    <a:pt x="298577" y="217805"/>
                  </a:lnTo>
                  <a:lnTo>
                    <a:pt x="298577" y="5334"/>
                  </a:lnTo>
                  <a:lnTo>
                    <a:pt x="298577" y="2412"/>
                  </a:lnTo>
                  <a:lnTo>
                    <a:pt x="296291" y="0"/>
                  </a:lnTo>
                  <a:lnTo>
                    <a:pt x="293624" y="0"/>
                  </a:lnTo>
                  <a:lnTo>
                    <a:pt x="241173"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5481827" y="1854707"/>
              <a:ext cx="320040" cy="213360"/>
            </a:xfrm>
            <a:custGeom>
              <a:avLst/>
              <a:gdLst/>
              <a:ahLst/>
              <a:cxnLst/>
              <a:rect l="l" t="t" r="r" b="b"/>
              <a:pathLst>
                <a:path w="320039" h="213360">
                  <a:moveTo>
                    <a:pt x="280274" y="39242"/>
                  </a:moveTo>
                  <a:lnTo>
                    <a:pt x="267843" y="39242"/>
                  </a:lnTo>
                  <a:lnTo>
                    <a:pt x="227790" y="82861"/>
                  </a:lnTo>
                  <a:lnTo>
                    <a:pt x="186690" y="115966"/>
                  </a:lnTo>
                  <a:lnTo>
                    <a:pt x="147113" y="139952"/>
                  </a:lnTo>
                  <a:lnTo>
                    <a:pt x="111633" y="156209"/>
                  </a:lnTo>
                  <a:lnTo>
                    <a:pt x="73852" y="168822"/>
                  </a:lnTo>
                  <a:lnTo>
                    <a:pt x="22818" y="178712"/>
                  </a:lnTo>
                  <a:lnTo>
                    <a:pt x="6731" y="179577"/>
                  </a:lnTo>
                  <a:lnTo>
                    <a:pt x="0" y="187325"/>
                  </a:lnTo>
                  <a:lnTo>
                    <a:pt x="254" y="205866"/>
                  </a:lnTo>
                  <a:lnTo>
                    <a:pt x="7238" y="213359"/>
                  </a:lnTo>
                  <a:lnTo>
                    <a:pt x="16129" y="213359"/>
                  </a:lnTo>
                  <a:lnTo>
                    <a:pt x="25058" y="212649"/>
                  </a:lnTo>
                  <a:lnTo>
                    <a:pt x="47371" y="209486"/>
                  </a:lnTo>
                  <a:lnTo>
                    <a:pt x="78576" y="202437"/>
                  </a:lnTo>
                  <a:lnTo>
                    <a:pt x="12446" y="202437"/>
                  </a:lnTo>
                  <a:lnTo>
                    <a:pt x="10033" y="199770"/>
                  </a:lnTo>
                  <a:lnTo>
                    <a:pt x="9906" y="193039"/>
                  </a:lnTo>
                  <a:lnTo>
                    <a:pt x="12446" y="190245"/>
                  </a:lnTo>
                  <a:lnTo>
                    <a:pt x="15494" y="190118"/>
                  </a:lnTo>
                  <a:lnTo>
                    <a:pt x="23352" y="189515"/>
                  </a:lnTo>
                  <a:lnTo>
                    <a:pt x="75930" y="179403"/>
                  </a:lnTo>
                  <a:lnTo>
                    <a:pt x="114935" y="166369"/>
                  </a:lnTo>
                  <a:lnTo>
                    <a:pt x="153322" y="148663"/>
                  </a:lnTo>
                  <a:lnTo>
                    <a:pt x="196294" y="122062"/>
                  </a:lnTo>
                  <a:lnTo>
                    <a:pt x="240718" y="84913"/>
                  </a:lnTo>
                  <a:lnTo>
                    <a:pt x="280274" y="39242"/>
                  </a:lnTo>
                  <a:close/>
                </a:path>
                <a:path w="320039" h="213360">
                  <a:moveTo>
                    <a:pt x="212344" y="127507"/>
                  </a:moveTo>
                  <a:lnTo>
                    <a:pt x="209931" y="127507"/>
                  </a:lnTo>
                  <a:lnTo>
                    <a:pt x="208914" y="127762"/>
                  </a:lnTo>
                  <a:lnTo>
                    <a:pt x="208152" y="128269"/>
                  </a:lnTo>
                  <a:lnTo>
                    <a:pt x="186705" y="143125"/>
                  </a:lnTo>
                  <a:lnTo>
                    <a:pt x="164496" y="156432"/>
                  </a:lnTo>
                  <a:lnTo>
                    <a:pt x="117983" y="178307"/>
                  </a:lnTo>
                  <a:lnTo>
                    <a:pt x="78114" y="191561"/>
                  </a:lnTo>
                  <a:lnTo>
                    <a:pt x="24524" y="201828"/>
                  </a:lnTo>
                  <a:lnTo>
                    <a:pt x="15875" y="202437"/>
                  </a:lnTo>
                  <a:lnTo>
                    <a:pt x="78576" y="202437"/>
                  </a:lnTo>
                  <a:lnTo>
                    <a:pt x="121285" y="188467"/>
                  </a:lnTo>
                  <a:lnTo>
                    <a:pt x="168925" y="166131"/>
                  </a:lnTo>
                  <a:lnTo>
                    <a:pt x="213613" y="137413"/>
                  </a:lnTo>
                  <a:lnTo>
                    <a:pt x="216408" y="132333"/>
                  </a:lnTo>
                  <a:lnTo>
                    <a:pt x="214884" y="129920"/>
                  </a:lnTo>
                  <a:lnTo>
                    <a:pt x="213868" y="128269"/>
                  </a:lnTo>
                  <a:lnTo>
                    <a:pt x="212344" y="127507"/>
                  </a:lnTo>
                  <a:close/>
                </a:path>
                <a:path w="320039" h="213360">
                  <a:moveTo>
                    <a:pt x="296545" y="43814"/>
                  </a:moveTo>
                  <a:lnTo>
                    <a:pt x="292608" y="43814"/>
                  </a:lnTo>
                  <a:lnTo>
                    <a:pt x="291211" y="44450"/>
                  </a:lnTo>
                  <a:lnTo>
                    <a:pt x="290095" y="45974"/>
                  </a:lnTo>
                  <a:lnTo>
                    <a:pt x="275988" y="63980"/>
                  </a:lnTo>
                  <a:lnTo>
                    <a:pt x="260842" y="81184"/>
                  </a:lnTo>
                  <a:lnTo>
                    <a:pt x="244814" y="97389"/>
                  </a:lnTo>
                  <a:lnTo>
                    <a:pt x="227964" y="112521"/>
                  </a:lnTo>
                  <a:lnTo>
                    <a:pt x="225806" y="114426"/>
                  </a:lnTo>
                  <a:lnTo>
                    <a:pt x="225425" y="117728"/>
                  </a:lnTo>
                  <a:lnTo>
                    <a:pt x="227075" y="120141"/>
                  </a:lnTo>
                  <a:lnTo>
                    <a:pt x="228092" y="121538"/>
                  </a:lnTo>
                  <a:lnTo>
                    <a:pt x="229488" y="122300"/>
                  </a:lnTo>
                  <a:lnTo>
                    <a:pt x="232029" y="122300"/>
                  </a:lnTo>
                  <a:lnTo>
                    <a:pt x="262794" y="94122"/>
                  </a:lnTo>
                  <a:lnTo>
                    <a:pt x="289051" y="64134"/>
                  </a:lnTo>
                  <a:lnTo>
                    <a:pt x="298958" y="64134"/>
                  </a:lnTo>
                  <a:lnTo>
                    <a:pt x="298958" y="45974"/>
                  </a:lnTo>
                  <a:lnTo>
                    <a:pt x="296545" y="43814"/>
                  </a:lnTo>
                  <a:close/>
                </a:path>
                <a:path w="320039" h="213360">
                  <a:moveTo>
                    <a:pt x="298958" y="64134"/>
                  </a:moveTo>
                  <a:lnTo>
                    <a:pt x="289051" y="64134"/>
                  </a:lnTo>
                  <a:lnTo>
                    <a:pt x="289433" y="73278"/>
                  </a:lnTo>
                  <a:lnTo>
                    <a:pt x="296291" y="80390"/>
                  </a:lnTo>
                  <a:lnTo>
                    <a:pt x="304926" y="80390"/>
                  </a:lnTo>
                  <a:lnTo>
                    <a:pt x="313309" y="80263"/>
                  </a:lnTo>
                  <a:lnTo>
                    <a:pt x="320039" y="72643"/>
                  </a:lnTo>
                  <a:lnTo>
                    <a:pt x="319996" y="69468"/>
                  </a:lnTo>
                  <a:lnTo>
                    <a:pt x="301498" y="69468"/>
                  </a:lnTo>
                  <a:lnTo>
                    <a:pt x="298958" y="66675"/>
                  </a:lnTo>
                  <a:lnTo>
                    <a:pt x="298958" y="64134"/>
                  </a:lnTo>
                  <a:close/>
                </a:path>
                <a:path w="320039" h="213360">
                  <a:moveTo>
                    <a:pt x="319384" y="10794"/>
                  </a:moveTo>
                  <a:lnTo>
                    <a:pt x="307594" y="10794"/>
                  </a:lnTo>
                  <a:lnTo>
                    <a:pt x="310134" y="13588"/>
                  </a:lnTo>
                  <a:lnTo>
                    <a:pt x="310134" y="66675"/>
                  </a:lnTo>
                  <a:lnTo>
                    <a:pt x="307594" y="69468"/>
                  </a:lnTo>
                  <a:lnTo>
                    <a:pt x="319996" y="69468"/>
                  </a:lnTo>
                  <a:lnTo>
                    <a:pt x="319913" y="12191"/>
                  </a:lnTo>
                  <a:lnTo>
                    <a:pt x="319384" y="10794"/>
                  </a:lnTo>
                  <a:close/>
                </a:path>
                <a:path w="320039" h="213360">
                  <a:moveTo>
                    <a:pt x="308229" y="0"/>
                  </a:moveTo>
                  <a:lnTo>
                    <a:pt x="303275" y="0"/>
                  </a:lnTo>
                  <a:lnTo>
                    <a:pt x="302641" y="126"/>
                  </a:lnTo>
                  <a:lnTo>
                    <a:pt x="252095" y="7112"/>
                  </a:lnTo>
                  <a:lnTo>
                    <a:pt x="246125" y="15620"/>
                  </a:lnTo>
                  <a:lnTo>
                    <a:pt x="247142" y="24891"/>
                  </a:lnTo>
                  <a:lnTo>
                    <a:pt x="248158" y="33527"/>
                  </a:lnTo>
                  <a:lnTo>
                    <a:pt x="254762" y="39750"/>
                  </a:lnTo>
                  <a:lnTo>
                    <a:pt x="263779" y="39750"/>
                  </a:lnTo>
                  <a:lnTo>
                    <a:pt x="264413" y="39624"/>
                  </a:lnTo>
                  <a:lnTo>
                    <a:pt x="267843" y="39242"/>
                  </a:lnTo>
                  <a:lnTo>
                    <a:pt x="280274" y="39242"/>
                  </a:lnTo>
                  <a:lnTo>
                    <a:pt x="283463" y="35559"/>
                  </a:lnTo>
                  <a:lnTo>
                    <a:pt x="286004" y="31876"/>
                  </a:lnTo>
                  <a:lnTo>
                    <a:pt x="284650" y="28955"/>
                  </a:lnTo>
                  <a:lnTo>
                    <a:pt x="259714" y="28955"/>
                  </a:lnTo>
                  <a:lnTo>
                    <a:pt x="257301" y="26669"/>
                  </a:lnTo>
                  <a:lnTo>
                    <a:pt x="257048" y="23494"/>
                  </a:lnTo>
                  <a:lnTo>
                    <a:pt x="256539" y="20192"/>
                  </a:lnTo>
                  <a:lnTo>
                    <a:pt x="258699" y="17144"/>
                  </a:lnTo>
                  <a:lnTo>
                    <a:pt x="261874" y="16637"/>
                  </a:lnTo>
                  <a:lnTo>
                    <a:pt x="303911" y="10921"/>
                  </a:lnTo>
                  <a:lnTo>
                    <a:pt x="319384" y="10794"/>
                  </a:lnTo>
                  <a:lnTo>
                    <a:pt x="318135" y="7492"/>
                  </a:lnTo>
                  <a:lnTo>
                    <a:pt x="314706" y="4317"/>
                  </a:lnTo>
                  <a:lnTo>
                    <a:pt x="311912" y="1524"/>
                  </a:lnTo>
                  <a:lnTo>
                    <a:pt x="308229" y="0"/>
                  </a:lnTo>
                  <a:close/>
                </a:path>
                <a:path w="320039" h="213360">
                  <a:moveTo>
                    <a:pt x="283591" y="26669"/>
                  </a:moveTo>
                  <a:lnTo>
                    <a:pt x="279019" y="26669"/>
                  </a:lnTo>
                  <a:lnTo>
                    <a:pt x="263271" y="28955"/>
                  </a:lnTo>
                  <a:lnTo>
                    <a:pt x="284650" y="28955"/>
                  </a:lnTo>
                  <a:lnTo>
                    <a:pt x="283591" y="26669"/>
                  </a:lnTo>
                  <a:close/>
                </a:path>
              </a:pathLst>
            </a:custGeom>
            <a:solidFill>
              <a:srgbClr val="FFFFFF"/>
            </a:solidFill>
          </p:spPr>
          <p:txBody>
            <a:bodyPr wrap="square" lIns="0" tIns="0" rIns="0" bIns="0" rtlCol="0"/>
            <a:lstStyle/>
            <a:p>
              <a:endParaRPr/>
            </a:p>
          </p:txBody>
        </p:sp>
        <p:sp>
          <p:nvSpPr>
            <p:cNvPr id="13" name="object 13"/>
            <p:cNvSpPr/>
            <p:nvPr/>
          </p:nvSpPr>
          <p:spPr>
            <a:xfrm>
              <a:off x="5481827" y="1854707"/>
              <a:ext cx="320040" cy="213360"/>
            </a:xfrm>
            <a:custGeom>
              <a:avLst/>
              <a:gdLst/>
              <a:ahLst/>
              <a:cxnLst/>
              <a:rect l="l" t="t" r="r" b="b"/>
              <a:pathLst>
                <a:path w="320039" h="213360">
                  <a:moveTo>
                    <a:pt x="304546" y="0"/>
                  </a:moveTo>
                  <a:lnTo>
                    <a:pt x="303911" y="0"/>
                  </a:lnTo>
                  <a:lnTo>
                    <a:pt x="303275" y="0"/>
                  </a:lnTo>
                  <a:lnTo>
                    <a:pt x="302641" y="126"/>
                  </a:lnTo>
                  <a:lnTo>
                    <a:pt x="260604" y="5968"/>
                  </a:lnTo>
                  <a:lnTo>
                    <a:pt x="252095" y="7112"/>
                  </a:lnTo>
                  <a:lnTo>
                    <a:pt x="246125" y="15620"/>
                  </a:lnTo>
                  <a:lnTo>
                    <a:pt x="247142" y="24891"/>
                  </a:lnTo>
                  <a:lnTo>
                    <a:pt x="248158" y="33527"/>
                  </a:lnTo>
                  <a:lnTo>
                    <a:pt x="254762" y="39750"/>
                  </a:lnTo>
                  <a:lnTo>
                    <a:pt x="262509" y="39750"/>
                  </a:lnTo>
                  <a:lnTo>
                    <a:pt x="263144" y="39750"/>
                  </a:lnTo>
                  <a:lnTo>
                    <a:pt x="263779" y="39750"/>
                  </a:lnTo>
                  <a:lnTo>
                    <a:pt x="264413" y="39624"/>
                  </a:lnTo>
                  <a:lnTo>
                    <a:pt x="267843" y="39242"/>
                  </a:lnTo>
                  <a:lnTo>
                    <a:pt x="227790" y="82861"/>
                  </a:lnTo>
                  <a:lnTo>
                    <a:pt x="186690" y="115966"/>
                  </a:lnTo>
                  <a:lnTo>
                    <a:pt x="147113" y="139952"/>
                  </a:lnTo>
                  <a:lnTo>
                    <a:pt x="111633" y="156209"/>
                  </a:lnTo>
                  <a:lnTo>
                    <a:pt x="73852" y="168822"/>
                  </a:lnTo>
                  <a:lnTo>
                    <a:pt x="22818" y="178712"/>
                  </a:lnTo>
                  <a:lnTo>
                    <a:pt x="6731" y="179577"/>
                  </a:lnTo>
                  <a:lnTo>
                    <a:pt x="0" y="187325"/>
                  </a:lnTo>
                  <a:lnTo>
                    <a:pt x="126" y="196595"/>
                  </a:lnTo>
                  <a:lnTo>
                    <a:pt x="254" y="205866"/>
                  </a:lnTo>
                  <a:lnTo>
                    <a:pt x="7238" y="213359"/>
                  </a:lnTo>
                  <a:lnTo>
                    <a:pt x="15621" y="213359"/>
                  </a:lnTo>
                  <a:lnTo>
                    <a:pt x="16129" y="213359"/>
                  </a:lnTo>
                  <a:lnTo>
                    <a:pt x="80351" y="202037"/>
                  </a:lnTo>
                  <a:lnTo>
                    <a:pt x="121285" y="188467"/>
                  </a:lnTo>
                  <a:lnTo>
                    <a:pt x="168925" y="166131"/>
                  </a:lnTo>
                  <a:lnTo>
                    <a:pt x="213613" y="137413"/>
                  </a:lnTo>
                  <a:lnTo>
                    <a:pt x="216408" y="132333"/>
                  </a:lnTo>
                  <a:lnTo>
                    <a:pt x="214884" y="129920"/>
                  </a:lnTo>
                  <a:lnTo>
                    <a:pt x="213868" y="128269"/>
                  </a:lnTo>
                  <a:lnTo>
                    <a:pt x="212344" y="127507"/>
                  </a:lnTo>
                  <a:lnTo>
                    <a:pt x="210820" y="127507"/>
                  </a:lnTo>
                  <a:lnTo>
                    <a:pt x="209931" y="127507"/>
                  </a:lnTo>
                  <a:lnTo>
                    <a:pt x="208914" y="127762"/>
                  </a:lnTo>
                  <a:lnTo>
                    <a:pt x="208152" y="128269"/>
                  </a:lnTo>
                  <a:lnTo>
                    <a:pt x="186705" y="143125"/>
                  </a:lnTo>
                  <a:lnTo>
                    <a:pt x="164496" y="156432"/>
                  </a:lnTo>
                  <a:lnTo>
                    <a:pt x="117983" y="178307"/>
                  </a:lnTo>
                  <a:lnTo>
                    <a:pt x="78114" y="191561"/>
                  </a:lnTo>
                  <a:lnTo>
                    <a:pt x="24524" y="201828"/>
                  </a:lnTo>
                  <a:lnTo>
                    <a:pt x="15875" y="202437"/>
                  </a:lnTo>
                  <a:lnTo>
                    <a:pt x="15621" y="202437"/>
                  </a:lnTo>
                  <a:lnTo>
                    <a:pt x="12446" y="202437"/>
                  </a:lnTo>
                  <a:lnTo>
                    <a:pt x="10033" y="199770"/>
                  </a:lnTo>
                  <a:lnTo>
                    <a:pt x="9906" y="196468"/>
                  </a:lnTo>
                  <a:lnTo>
                    <a:pt x="9906" y="193039"/>
                  </a:lnTo>
                  <a:lnTo>
                    <a:pt x="12446" y="190245"/>
                  </a:lnTo>
                  <a:lnTo>
                    <a:pt x="15494" y="190118"/>
                  </a:lnTo>
                  <a:lnTo>
                    <a:pt x="23352" y="189515"/>
                  </a:lnTo>
                  <a:lnTo>
                    <a:pt x="75930" y="179403"/>
                  </a:lnTo>
                  <a:lnTo>
                    <a:pt x="114935" y="166369"/>
                  </a:lnTo>
                  <a:lnTo>
                    <a:pt x="153322" y="148663"/>
                  </a:lnTo>
                  <a:lnTo>
                    <a:pt x="196294" y="122062"/>
                  </a:lnTo>
                  <a:lnTo>
                    <a:pt x="240718" y="84913"/>
                  </a:lnTo>
                  <a:lnTo>
                    <a:pt x="283463" y="35559"/>
                  </a:lnTo>
                  <a:lnTo>
                    <a:pt x="286004" y="31876"/>
                  </a:lnTo>
                  <a:lnTo>
                    <a:pt x="283591" y="26669"/>
                  </a:lnTo>
                  <a:lnTo>
                    <a:pt x="279654" y="26669"/>
                  </a:lnTo>
                  <a:lnTo>
                    <a:pt x="279400" y="26669"/>
                  </a:lnTo>
                  <a:lnTo>
                    <a:pt x="279019" y="26669"/>
                  </a:lnTo>
                  <a:lnTo>
                    <a:pt x="263271" y="28955"/>
                  </a:lnTo>
                  <a:lnTo>
                    <a:pt x="263017" y="28955"/>
                  </a:lnTo>
                  <a:lnTo>
                    <a:pt x="262763" y="28955"/>
                  </a:lnTo>
                  <a:lnTo>
                    <a:pt x="262509" y="28955"/>
                  </a:lnTo>
                  <a:lnTo>
                    <a:pt x="259714" y="28955"/>
                  </a:lnTo>
                  <a:lnTo>
                    <a:pt x="257301" y="26669"/>
                  </a:lnTo>
                  <a:lnTo>
                    <a:pt x="257048" y="23494"/>
                  </a:lnTo>
                  <a:lnTo>
                    <a:pt x="256539" y="20192"/>
                  </a:lnTo>
                  <a:lnTo>
                    <a:pt x="258699" y="17144"/>
                  </a:lnTo>
                  <a:lnTo>
                    <a:pt x="261874" y="16637"/>
                  </a:lnTo>
                  <a:lnTo>
                    <a:pt x="303911" y="10921"/>
                  </a:lnTo>
                  <a:lnTo>
                    <a:pt x="304292" y="10794"/>
                  </a:lnTo>
                  <a:lnTo>
                    <a:pt x="307594" y="10794"/>
                  </a:lnTo>
                  <a:lnTo>
                    <a:pt x="310134" y="13588"/>
                  </a:lnTo>
                  <a:lnTo>
                    <a:pt x="310134" y="17017"/>
                  </a:lnTo>
                  <a:lnTo>
                    <a:pt x="310134" y="63372"/>
                  </a:lnTo>
                  <a:lnTo>
                    <a:pt x="310134" y="66675"/>
                  </a:lnTo>
                  <a:lnTo>
                    <a:pt x="307594" y="69468"/>
                  </a:lnTo>
                  <a:lnTo>
                    <a:pt x="304546" y="69468"/>
                  </a:lnTo>
                  <a:lnTo>
                    <a:pt x="301498" y="69468"/>
                  </a:lnTo>
                  <a:lnTo>
                    <a:pt x="298958" y="66675"/>
                  </a:lnTo>
                  <a:lnTo>
                    <a:pt x="298958" y="63372"/>
                  </a:lnTo>
                  <a:lnTo>
                    <a:pt x="298958" y="49275"/>
                  </a:lnTo>
                  <a:lnTo>
                    <a:pt x="298958" y="45974"/>
                  </a:lnTo>
                  <a:lnTo>
                    <a:pt x="296545" y="43814"/>
                  </a:lnTo>
                  <a:lnTo>
                    <a:pt x="294005" y="43814"/>
                  </a:lnTo>
                  <a:lnTo>
                    <a:pt x="292608" y="43814"/>
                  </a:lnTo>
                  <a:lnTo>
                    <a:pt x="291211" y="44450"/>
                  </a:lnTo>
                  <a:lnTo>
                    <a:pt x="260842" y="81184"/>
                  </a:lnTo>
                  <a:lnTo>
                    <a:pt x="227964" y="112521"/>
                  </a:lnTo>
                  <a:lnTo>
                    <a:pt x="225806" y="114426"/>
                  </a:lnTo>
                  <a:lnTo>
                    <a:pt x="225425" y="117728"/>
                  </a:lnTo>
                  <a:lnTo>
                    <a:pt x="227075" y="120141"/>
                  </a:lnTo>
                  <a:lnTo>
                    <a:pt x="228092" y="121538"/>
                  </a:lnTo>
                  <a:lnTo>
                    <a:pt x="229488" y="122300"/>
                  </a:lnTo>
                  <a:lnTo>
                    <a:pt x="231012" y="122300"/>
                  </a:lnTo>
                  <a:lnTo>
                    <a:pt x="232029" y="122300"/>
                  </a:lnTo>
                  <a:lnTo>
                    <a:pt x="262794" y="94122"/>
                  </a:lnTo>
                  <a:lnTo>
                    <a:pt x="289051" y="64134"/>
                  </a:lnTo>
                  <a:lnTo>
                    <a:pt x="289433" y="73278"/>
                  </a:lnTo>
                  <a:lnTo>
                    <a:pt x="296291" y="80390"/>
                  </a:lnTo>
                  <a:lnTo>
                    <a:pt x="304546" y="80390"/>
                  </a:lnTo>
                  <a:lnTo>
                    <a:pt x="304800" y="80390"/>
                  </a:lnTo>
                  <a:lnTo>
                    <a:pt x="313309" y="80263"/>
                  </a:lnTo>
                  <a:lnTo>
                    <a:pt x="320039" y="72643"/>
                  </a:lnTo>
                  <a:lnTo>
                    <a:pt x="319913" y="63372"/>
                  </a:lnTo>
                  <a:lnTo>
                    <a:pt x="319913" y="17017"/>
                  </a:lnTo>
                  <a:lnTo>
                    <a:pt x="319913" y="12191"/>
                  </a:lnTo>
                  <a:lnTo>
                    <a:pt x="318135" y="7492"/>
                  </a:lnTo>
                  <a:lnTo>
                    <a:pt x="314706" y="4317"/>
                  </a:lnTo>
                  <a:lnTo>
                    <a:pt x="311912" y="1524"/>
                  </a:lnTo>
                  <a:lnTo>
                    <a:pt x="308229" y="0"/>
                  </a:lnTo>
                  <a:lnTo>
                    <a:pt x="304546" y="0"/>
                  </a:lnTo>
                  <a:close/>
                </a:path>
              </a:pathLst>
            </a:custGeom>
            <a:ln w="9524">
              <a:solidFill>
                <a:srgbClr val="000000"/>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9131617" y="1868233"/>
            <a:ext cx="411861" cy="399668"/>
          </a:xfrm>
          <a:prstGeom prst="rect">
            <a:avLst/>
          </a:prstGeom>
        </p:spPr>
      </p:pic>
      <p:pic>
        <p:nvPicPr>
          <p:cNvPr id="15" name="object 15"/>
          <p:cNvPicPr/>
          <p:nvPr/>
        </p:nvPicPr>
        <p:blipFill>
          <a:blip r:embed="rId4" cstate="print"/>
          <a:stretch>
            <a:fillRect/>
          </a:stretch>
        </p:blipFill>
        <p:spPr>
          <a:xfrm>
            <a:off x="5489384" y="4120705"/>
            <a:ext cx="317118" cy="411861"/>
          </a:xfrm>
          <a:prstGeom prst="rect">
            <a:avLst/>
          </a:prstGeom>
        </p:spPr>
      </p:pic>
      <p:pic>
        <p:nvPicPr>
          <p:cNvPr id="16" name="object 16"/>
          <p:cNvPicPr/>
          <p:nvPr/>
        </p:nvPicPr>
        <p:blipFill>
          <a:blip r:embed="rId5" cstate="print"/>
          <a:stretch>
            <a:fillRect/>
          </a:stretch>
        </p:blipFill>
        <p:spPr>
          <a:xfrm>
            <a:off x="9156001" y="4129849"/>
            <a:ext cx="375284" cy="360044"/>
          </a:xfrm>
          <a:prstGeom prst="rect">
            <a:avLst/>
          </a:prstGeom>
        </p:spPr>
      </p:pic>
      <p:pic>
        <p:nvPicPr>
          <p:cNvPr id="17" name="object 17"/>
          <p:cNvPicPr/>
          <p:nvPr/>
        </p:nvPicPr>
        <p:blipFill>
          <a:blip r:embed="rId6" cstate="print"/>
          <a:stretch>
            <a:fillRect/>
          </a:stretch>
        </p:blipFill>
        <p:spPr>
          <a:xfrm>
            <a:off x="42671" y="9144"/>
            <a:ext cx="1325880" cy="670559"/>
          </a:xfrm>
          <a:prstGeom prst="rect">
            <a:avLst/>
          </a:prstGeom>
        </p:spPr>
      </p:pic>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18</a:t>
            </a:fld>
            <a:endParaRPr spc="5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935" y="532618"/>
            <a:ext cx="11661775" cy="6335395"/>
            <a:chOff x="539935" y="532618"/>
            <a:chExt cx="11661775" cy="6335395"/>
          </a:xfrm>
        </p:grpSpPr>
        <p:sp>
          <p:nvSpPr>
            <p:cNvPr id="3" name="object 3"/>
            <p:cNvSpPr/>
            <p:nvPr/>
          </p:nvSpPr>
          <p:spPr>
            <a:xfrm>
              <a:off x="10552175" y="4666487"/>
              <a:ext cx="603885" cy="680085"/>
            </a:xfrm>
            <a:custGeom>
              <a:avLst/>
              <a:gdLst/>
              <a:ahLst/>
              <a:cxnLst/>
              <a:rect l="l" t="t" r="r" b="b"/>
              <a:pathLst>
                <a:path w="603884" h="680085">
                  <a:moveTo>
                    <a:pt x="300863" y="0"/>
                  </a:moveTo>
                  <a:lnTo>
                    <a:pt x="0" y="171195"/>
                  </a:lnTo>
                  <a:lnTo>
                    <a:pt x="0" y="511048"/>
                  </a:lnTo>
                  <a:lnTo>
                    <a:pt x="301625" y="679704"/>
                  </a:lnTo>
                  <a:lnTo>
                    <a:pt x="602996" y="511048"/>
                  </a:lnTo>
                  <a:lnTo>
                    <a:pt x="602883" y="462275"/>
                  </a:lnTo>
                  <a:lnTo>
                    <a:pt x="603376" y="170306"/>
                  </a:lnTo>
                  <a:lnTo>
                    <a:pt x="300863" y="0"/>
                  </a:lnTo>
                  <a:close/>
                </a:path>
              </a:pathLst>
            </a:custGeom>
            <a:solidFill>
              <a:srgbClr val="DCD2CC"/>
            </a:solidFill>
          </p:spPr>
          <p:txBody>
            <a:bodyPr wrap="square" lIns="0" tIns="0" rIns="0" bIns="0" rtlCol="0"/>
            <a:lstStyle/>
            <a:p>
              <a:endParaRPr/>
            </a:p>
          </p:txBody>
        </p:sp>
        <p:sp>
          <p:nvSpPr>
            <p:cNvPr id="4" name="object 4"/>
            <p:cNvSpPr/>
            <p:nvPr/>
          </p:nvSpPr>
          <p:spPr>
            <a:xfrm>
              <a:off x="10524744" y="5145023"/>
              <a:ext cx="1667510" cy="1713230"/>
            </a:xfrm>
            <a:custGeom>
              <a:avLst/>
              <a:gdLst/>
              <a:ahLst/>
              <a:cxnLst/>
              <a:rect l="l" t="t" r="r" b="b"/>
              <a:pathLst>
                <a:path w="1667509" h="1713229">
                  <a:moveTo>
                    <a:pt x="998854" y="0"/>
                  </a:moveTo>
                  <a:lnTo>
                    <a:pt x="1667255" y="374014"/>
                  </a:lnTo>
                  <a:lnTo>
                    <a:pt x="1667255" y="1712975"/>
                  </a:lnTo>
                  <a:lnTo>
                    <a:pt x="48513" y="1712975"/>
                  </a:lnTo>
                  <a:lnTo>
                    <a:pt x="0" y="1686017"/>
                  </a:lnTo>
                  <a:lnTo>
                    <a:pt x="0" y="564667"/>
                  </a:lnTo>
                  <a:lnTo>
                    <a:pt x="998854" y="0"/>
                  </a:lnTo>
                  <a:close/>
                </a:path>
              </a:pathLst>
            </a:custGeom>
            <a:ln w="19050">
              <a:solidFill>
                <a:srgbClr val="F7921F"/>
              </a:solidFill>
            </a:ln>
          </p:spPr>
          <p:txBody>
            <a:bodyPr wrap="square" lIns="0" tIns="0" rIns="0" bIns="0" rtlCol="0"/>
            <a:lstStyle/>
            <a:p>
              <a:endParaRPr/>
            </a:p>
          </p:txBody>
        </p:sp>
        <p:sp>
          <p:nvSpPr>
            <p:cNvPr id="5" name="object 5"/>
            <p:cNvSpPr/>
            <p:nvPr/>
          </p:nvSpPr>
          <p:spPr>
            <a:xfrm>
              <a:off x="10177272" y="5346191"/>
              <a:ext cx="749935" cy="856615"/>
            </a:xfrm>
            <a:custGeom>
              <a:avLst/>
              <a:gdLst/>
              <a:ahLst/>
              <a:cxnLst/>
              <a:rect l="l" t="t" r="r" b="b"/>
              <a:pathLst>
                <a:path w="749934" h="856614">
                  <a:moveTo>
                    <a:pt x="372872" y="0"/>
                  </a:moveTo>
                  <a:lnTo>
                    <a:pt x="0" y="215646"/>
                  </a:lnTo>
                  <a:lnTo>
                    <a:pt x="0" y="643890"/>
                  </a:lnTo>
                  <a:lnTo>
                    <a:pt x="373887" y="856488"/>
                  </a:lnTo>
                  <a:lnTo>
                    <a:pt x="749807" y="644906"/>
                  </a:lnTo>
                  <a:lnTo>
                    <a:pt x="747776" y="214630"/>
                  </a:lnTo>
                  <a:lnTo>
                    <a:pt x="372872" y="0"/>
                  </a:lnTo>
                  <a:close/>
                </a:path>
              </a:pathLst>
            </a:custGeom>
            <a:solidFill>
              <a:srgbClr val="F9BD79"/>
            </a:solidFill>
          </p:spPr>
          <p:txBody>
            <a:bodyPr wrap="square" lIns="0" tIns="0" rIns="0" bIns="0" rtlCol="0"/>
            <a:lstStyle/>
            <a:p>
              <a:endParaRPr/>
            </a:p>
          </p:txBody>
        </p:sp>
        <p:pic>
          <p:nvPicPr>
            <p:cNvPr id="6" name="object 6"/>
            <p:cNvPicPr/>
            <p:nvPr/>
          </p:nvPicPr>
          <p:blipFill>
            <a:blip r:embed="rId2" cstate="print"/>
            <a:stretch>
              <a:fillRect/>
            </a:stretch>
          </p:blipFill>
          <p:spPr>
            <a:xfrm>
              <a:off x="544795" y="551935"/>
              <a:ext cx="9979327" cy="4800600"/>
            </a:xfrm>
            <a:prstGeom prst="rect">
              <a:avLst/>
            </a:prstGeom>
          </p:spPr>
        </p:pic>
        <p:sp>
          <p:nvSpPr>
            <p:cNvPr id="7" name="object 7"/>
            <p:cNvSpPr/>
            <p:nvPr/>
          </p:nvSpPr>
          <p:spPr>
            <a:xfrm>
              <a:off x="544698" y="537381"/>
              <a:ext cx="9969500" cy="4818380"/>
            </a:xfrm>
            <a:custGeom>
              <a:avLst/>
              <a:gdLst/>
              <a:ahLst/>
              <a:cxnLst/>
              <a:rect l="l" t="t" r="r" b="b"/>
              <a:pathLst>
                <a:path w="9969500" h="4818380">
                  <a:moveTo>
                    <a:pt x="13085" y="23450"/>
                  </a:moveTo>
                  <a:lnTo>
                    <a:pt x="79857" y="24777"/>
                  </a:lnTo>
                  <a:lnTo>
                    <a:pt x="135697" y="25539"/>
                  </a:lnTo>
                  <a:lnTo>
                    <a:pt x="184229" y="25810"/>
                  </a:lnTo>
                  <a:lnTo>
                    <a:pt x="229077" y="25663"/>
                  </a:lnTo>
                  <a:lnTo>
                    <a:pt x="273864" y="25172"/>
                  </a:lnTo>
                  <a:lnTo>
                    <a:pt x="322215" y="24410"/>
                  </a:lnTo>
                  <a:lnTo>
                    <a:pt x="377753" y="23450"/>
                  </a:lnTo>
                  <a:lnTo>
                    <a:pt x="419121" y="23141"/>
                  </a:lnTo>
                  <a:lnTo>
                    <a:pt x="465701" y="23414"/>
                  </a:lnTo>
                  <a:lnTo>
                    <a:pt x="516414" y="24096"/>
                  </a:lnTo>
                  <a:lnTo>
                    <a:pt x="570180" y="25013"/>
                  </a:lnTo>
                  <a:lnTo>
                    <a:pt x="625920" y="25992"/>
                  </a:lnTo>
                  <a:lnTo>
                    <a:pt x="682553" y="26860"/>
                  </a:lnTo>
                  <a:lnTo>
                    <a:pt x="739000" y="27442"/>
                  </a:lnTo>
                  <a:lnTo>
                    <a:pt x="794181" y="27566"/>
                  </a:lnTo>
                  <a:lnTo>
                    <a:pt x="847015" y="27057"/>
                  </a:lnTo>
                  <a:lnTo>
                    <a:pt x="896425" y="25743"/>
                  </a:lnTo>
                  <a:lnTo>
                    <a:pt x="941328" y="23450"/>
                  </a:lnTo>
                  <a:lnTo>
                    <a:pt x="970439" y="22046"/>
                  </a:lnTo>
                  <a:lnTo>
                    <a:pt x="1002948" y="21426"/>
                  </a:lnTo>
                  <a:lnTo>
                    <a:pt x="1038716" y="21470"/>
                  </a:lnTo>
                  <a:lnTo>
                    <a:pt x="1077602" y="22055"/>
                  </a:lnTo>
                  <a:lnTo>
                    <a:pt x="1119468" y="23060"/>
                  </a:lnTo>
                  <a:lnTo>
                    <a:pt x="1164172" y="24361"/>
                  </a:lnTo>
                  <a:lnTo>
                    <a:pt x="1211575" y="25839"/>
                  </a:lnTo>
                  <a:lnTo>
                    <a:pt x="1261538" y="27370"/>
                  </a:lnTo>
                  <a:lnTo>
                    <a:pt x="1313919" y="28833"/>
                  </a:lnTo>
                  <a:lnTo>
                    <a:pt x="1368580" y="30106"/>
                  </a:lnTo>
                  <a:lnTo>
                    <a:pt x="1425381" y="31066"/>
                  </a:lnTo>
                  <a:lnTo>
                    <a:pt x="1484181" y="31593"/>
                  </a:lnTo>
                  <a:lnTo>
                    <a:pt x="1544840" y="31564"/>
                  </a:lnTo>
                  <a:lnTo>
                    <a:pt x="1607220" y="30857"/>
                  </a:lnTo>
                  <a:lnTo>
                    <a:pt x="1671179" y="29350"/>
                  </a:lnTo>
                  <a:lnTo>
                    <a:pt x="1736578" y="26922"/>
                  </a:lnTo>
                  <a:lnTo>
                    <a:pt x="1803277" y="23450"/>
                  </a:lnTo>
                  <a:lnTo>
                    <a:pt x="1876766" y="19246"/>
                  </a:lnTo>
                  <a:lnTo>
                    <a:pt x="1944993" y="15760"/>
                  </a:lnTo>
                  <a:lnTo>
                    <a:pt x="2008424" y="12965"/>
                  </a:lnTo>
                  <a:lnTo>
                    <a:pt x="2067528" y="10834"/>
                  </a:lnTo>
                  <a:lnTo>
                    <a:pt x="2122772" y="9339"/>
                  </a:lnTo>
                  <a:lnTo>
                    <a:pt x="2174623" y="8454"/>
                  </a:lnTo>
                  <a:lnTo>
                    <a:pt x="2223550" y="8152"/>
                  </a:lnTo>
                  <a:lnTo>
                    <a:pt x="2270020" y="8405"/>
                  </a:lnTo>
                  <a:lnTo>
                    <a:pt x="2314500" y="9186"/>
                  </a:lnTo>
                  <a:lnTo>
                    <a:pt x="2357458" y="10468"/>
                  </a:lnTo>
                  <a:lnTo>
                    <a:pt x="2399362" y="12225"/>
                  </a:lnTo>
                  <a:lnTo>
                    <a:pt x="2440679" y="14428"/>
                  </a:lnTo>
                  <a:lnTo>
                    <a:pt x="2481877" y="17052"/>
                  </a:lnTo>
                  <a:lnTo>
                    <a:pt x="2523423" y="20068"/>
                  </a:lnTo>
                  <a:lnTo>
                    <a:pt x="2565785" y="23450"/>
                  </a:lnTo>
                  <a:lnTo>
                    <a:pt x="2616683" y="26867"/>
                  </a:lnTo>
                  <a:lnTo>
                    <a:pt x="2669898" y="29036"/>
                  </a:lnTo>
                  <a:lnTo>
                    <a:pt x="2724803" y="30141"/>
                  </a:lnTo>
                  <a:lnTo>
                    <a:pt x="2780771" y="30368"/>
                  </a:lnTo>
                  <a:lnTo>
                    <a:pt x="2837175" y="29902"/>
                  </a:lnTo>
                  <a:lnTo>
                    <a:pt x="2893388" y="28928"/>
                  </a:lnTo>
                  <a:lnTo>
                    <a:pt x="2948782" y="27631"/>
                  </a:lnTo>
                  <a:lnTo>
                    <a:pt x="3002732" y="26197"/>
                  </a:lnTo>
                  <a:lnTo>
                    <a:pt x="3054609" y="24811"/>
                  </a:lnTo>
                  <a:lnTo>
                    <a:pt x="3103787" y="23659"/>
                  </a:lnTo>
                  <a:lnTo>
                    <a:pt x="3149638" y="22924"/>
                  </a:lnTo>
                  <a:lnTo>
                    <a:pt x="3191535" y="22793"/>
                  </a:lnTo>
                  <a:lnTo>
                    <a:pt x="3228852" y="23450"/>
                  </a:lnTo>
                  <a:lnTo>
                    <a:pt x="3291424" y="24957"/>
                  </a:lnTo>
                  <a:lnTo>
                    <a:pt x="3350012" y="25594"/>
                  </a:lnTo>
                  <a:lnTo>
                    <a:pt x="3404911" y="25583"/>
                  </a:lnTo>
                  <a:lnTo>
                    <a:pt x="3456413" y="25143"/>
                  </a:lnTo>
                  <a:lnTo>
                    <a:pt x="3504811" y="24495"/>
                  </a:lnTo>
                  <a:lnTo>
                    <a:pt x="3550398" y="23857"/>
                  </a:lnTo>
                  <a:lnTo>
                    <a:pt x="3593469" y="23450"/>
                  </a:lnTo>
                  <a:lnTo>
                    <a:pt x="3635847" y="23517"/>
                  </a:lnTo>
                  <a:lnTo>
                    <a:pt x="3679820" y="23984"/>
                  </a:lnTo>
                  <a:lnTo>
                    <a:pt x="3726377" y="24597"/>
                  </a:lnTo>
                  <a:lnTo>
                    <a:pt x="3776506" y="25103"/>
                  </a:lnTo>
                  <a:lnTo>
                    <a:pt x="3831196" y="25250"/>
                  </a:lnTo>
                  <a:lnTo>
                    <a:pt x="3891436" y="24783"/>
                  </a:lnTo>
                  <a:lnTo>
                    <a:pt x="3958213" y="23450"/>
                  </a:lnTo>
                  <a:lnTo>
                    <a:pt x="4005782" y="21973"/>
                  </a:lnTo>
                  <a:lnTo>
                    <a:pt x="4058040" y="20060"/>
                  </a:lnTo>
                  <a:lnTo>
                    <a:pt x="4113667" y="17954"/>
                  </a:lnTo>
                  <a:lnTo>
                    <a:pt x="4171345" y="15900"/>
                  </a:lnTo>
                  <a:lnTo>
                    <a:pt x="4229755" y="14142"/>
                  </a:lnTo>
                  <a:lnTo>
                    <a:pt x="4287578" y="12922"/>
                  </a:lnTo>
                  <a:lnTo>
                    <a:pt x="4343494" y="12486"/>
                  </a:lnTo>
                  <a:lnTo>
                    <a:pt x="4396184" y="13077"/>
                  </a:lnTo>
                  <a:lnTo>
                    <a:pt x="4444330" y="14938"/>
                  </a:lnTo>
                  <a:lnTo>
                    <a:pt x="4486612" y="18315"/>
                  </a:lnTo>
                  <a:lnTo>
                    <a:pt x="4521712" y="23450"/>
                  </a:lnTo>
                  <a:lnTo>
                    <a:pt x="4570295" y="30075"/>
                  </a:lnTo>
                  <a:lnTo>
                    <a:pt x="4618794" y="31848"/>
                  </a:lnTo>
                  <a:lnTo>
                    <a:pt x="4667963" y="30355"/>
                  </a:lnTo>
                  <a:lnTo>
                    <a:pt x="4718559" y="27183"/>
                  </a:lnTo>
                  <a:lnTo>
                    <a:pt x="4771336" y="23917"/>
                  </a:lnTo>
                  <a:lnTo>
                    <a:pt x="4827050" y="22144"/>
                  </a:lnTo>
                  <a:lnTo>
                    <a:pt x="4886456" y="23450"/>
                  </a:lnTo>
                  <a:lnTo>
                    <a:pt x="4918963" y="25206"/>
                  </a:lnTo>
                  <a:lnTo>
                    <a:pt x="4958457" y="27243"/>
                  </a:lnTo>
                  <a:lnTo>
                    <a:pt x="5003930" y="29437"/>
                  </a:lnTo>
                  <a:lnTo>
                    <a:pt x="5054375" y="31666"/>
                  </a:lnTo>
                  <a:lnTo>
                    <a:pt x="5108781" y="33808"/>
                  </a:lnTo>
                  <a:lnTo>
                    <a:pt x="5166143" y="35740"/>
                  </a:lnTo>
                  <a:lnTo>
                    <a:pt x="5225450" y="37339"/>
                  </a:lnTo>
                  <a:lnTo>
                    <a:pt x="5285695" y="38484"/>
                  </a:lnTo>
                  <a:lnTo>
                    <a:pt x="5345869" y="39050"/>
                  </a:lnTo>
                  <a:lnTo>
                    <a:pt x="5404964" y="38916"/>
                  </a:lnTo>
                  <a:lnTo>
                    <a:pt x="5461972" y="37959"/>
                  </a:lnTo>
                  <a:lnTo>
                    <a:pt x="5515884" y="36057"/>
                  </a:lnTo>
                  <a:lnTo>
                    <a:pt x="5565693" y="33086"/>
                  </a:lnTo>
                  <a:lnTo>
                    <a:pt x="5610389" y="28925"/>
                  </a:lnTo>
                  <a:lnTo>
                    <a:pt x="5648964" y="23450"/>
                  </a:lnTo>
                  <a:lnTo>
                    <a:pt x="5681980" y="18485"/>
                  </a:lnTo>
                  <a:lnTo>
                    <a:pt x="5718780" y="14440"/>
                  </a:lnTo>
                  <a:lnTo>
                    <a:pt x="5759051" y="11256"/>
                  </a:lnTo>
                  <a:lnTo>
                    <a:pt x="5802478" y="8873"/>
                  </a:lnTo>
                  <a:lnTo>
                    <a:pt x="5848745" y="7230"/>
                  </a:lnTo>
                  <a:lnTo>
                    <a:pt x="5897538" y="6268"/>
                  </a:lnTo>
                  <a:lnTo>
                    <a:pt x="5948541" y="5927"/>
                  </a:lnTo>
                  <a:lnTo>
                    <a:pt x="6001441" y="6147"/>
                  </a:lnTo>
                  <a:lnTo>
                    <a:pt x="6055922" y="6867"/>
                  </a:lnTo>
                  <a:lnTo>
                    <a:pt x="6111670" y="8028"/>
                  </a:lnTo>
                  <a:lnTo>
                    <a:pt x="6168369" y="9570"/>
                  </a:lnTo>
                  <a:lnTo>
                    <a:pt x="6225704" y="11432"/>
                  </a:lnTo>
                  <a:lnTo>
                    <a:pt x="6283362" y="13555"/>
                  </a:lnTo>
                  <a:lnTo>
                    <a:pt x="6341026" y="15878"/>
                  </a:lnTo>
                  <a:lnTo>
                    <a:pt x="6398383" y="18341"/>
                  </a:lnTo>
                  <a:lnTo>
                    <a:pt x="6455117" y="20886"/>
                  </a:lnTo>
                  <a:lnTo>
                    <a:pt x="6510913" y="23450"/>
                  </a:lnTo>
                  <a:lnTo>
                    <a:pt x="6603021" y="26954"/>
                  </a:lnTo>
                  <a:lnTo>
                    <a:pt x="6673281" y="28206"/>
                  </a:lnTo>
                  <a:lnTo>
                    <a:pt x="6725529" y="27797"/>
                  </a:lnTo>
                  <a:lnTo>
                    <a:pt x="6763600" y="26314"/>
                  </a:lnTo>
                  <a:lnTo>
                    <a:pt x="6791330" y="24349"/>
                  </a:lnTo>
                  <a:lnTo>
                    <a:pt x="6812552" y="22491"/>
                  </a:lnTo>
                  <a:lnTo>
                    <a:pt x="6831103" y="21329"/>
                  </a:lnTo>
                  <a:lnTo>
                    <a:pt x="6850818" y="21452"/>
                  </a:lnTo>
                  <a:lnTo>
                    <a:pt x="6875530" y="23450"/>
                  </a:lnTo>
                  <a:lnTo>
                    <a:pt x="6894971" y="25317"/>
                  </a:lnTo>
                  <a:lnTo>
                    <a:pt x="6922523" y="27522"/>
                  </a:lnTo>
                  <a:lnTo>
                    <a:pt x="6998598" y="32491"/>
                  </a:lnTo>
                  <a:lnTo>
                    <a:pt x="7045439" y="35027"/>
                  </a:lnTo>
                  <a:lnTo>
                    <a:pt x="7097028" y="37444"/>
                  </a:lnTo>
                  <a:lnTo>
                    <a:pt x="7152525" y="39627"/>
                  </a:lnTo>
                  <a:lnTo>
                    <a:pt x="7211089" y="41463"/>
                  </a:lnTo>
                  <a:lnTo>
                    <a:pt x="7271880" y="42837"/>
                  </a:lnTo>
                  <a:lnTo>
                    <a:pt x="7334056" y="43633"/>
                  </a:lnTo>
                  <a:lnTo>
                    <a:pt x="7396777" y="43739"/>
                  </a:lnTo>
                  <a:lnTo>
                    <a:pt x="7459203" y="43039"/>
                  </a:lnTo>
                  <a:lnTo>
                    <a:pt x="7520493" y="41420"/>
                  </a:lnTo>
                  <a:lnTo>
                    <a:pt x="7579806" y="38765"/>
                  </a:lnTo>
                  <a:lnTo>
                    <a:pt x="7636302" y="34962"/>
                  </a:lnTo>
                  <a:lnTo>
                    <a:pt x="7689140" y="29895"/>
                  </a:lnTo>
                  <a:lnTo>
                    <a:pt x="7737479" y="23450"/>
                  </a:lnTo>
                  <a:lnTo>
                    <a:pt x="7783504" y="16899"/>
                  </a:lnTo>
                  <a:lnTo>
                    <a:pt x="7829978" y="11539"/>
                  </a:lnTo>
                  <a:lnTo>
                    <a:pt x="7876929" y="7295"/>
                  </a:lnTo>
                  <a:lnTo>
                    <a:pt x="7924382" y="4094"/>
                  </a:lnTo>
                  <a:lnTo>
                    <a:pt x="7972366" y="1861"/>
                  </a:lnTo>
                  <a:lnTo>
                    <a:pt x="8020908" y="521"/>
                  </a:lnTo>
                  <a:lnTo>
                    <a:pt x="8070034" y="0"/>
                  </a:lnTo>
                  <a:lnTo>
                    <a:pt x="8119772" y="223"/>
                  </a:lnTo>
                  <a:lnTo>
                    <a:pt x="8170150" y="1116"/>
                  </a:lnTo>
                  <a:lnTo>
                    <a:pt x="8221193" y="2605"/>
                  </a:lnTo>
                  <a:lnTo>
                    <a:pt x="8272929" y="4615"/>
                  </a:lnTo>
                  <a:lnTo>
                    <a:pt x="8325387" y="7072"/>
                  </a:lnTo>
                  <a:lnTo>
                    <a:pt x="8378591" y="9901"/>
                  </a:lnTo>
                  <a:lnTo>
                    <a:pt x="8432570" y="13028"/>
                  </a:lnTo>
                  <a:lnTo>
                    <a:pt x="8487352" y="16378"/>
                  </a:lnTo>
                  <a:lnTo>
                    <a:pt x="8542962" y="19877"/>
                  </a:lnTo>
                  <a:lnTo>
                    <a:pt x="8599428" y="23450"/>
                  </a:lnTo>
                  <a:lnTo>
                    <a:pt x="8670191" y="27180"/>
                  </a:lnTo>
                  <a:lnTo>
                    <a:pt x="8734272" y="29188"/>
                  </a:lnTo>
                  <a:lnTo>
                    <a:pt x="8792595" y="29777"/>
                  </a:lnTo>
                  <a:lnTo>
                    <a:pt x="8846085" y="29244"/>
                  </a:lnTo>
                  <a:lnTo>
                    <a:pt x="8895665" y="27890"/>
                  </a:lnTo>
                  <a:lnTo>
                    <a:pt x="8942261" y="26014"/>
                  </a:lnTo>
                  <a:lnTo>
                    <a:pt x="8986796" y="23917"/>
                  </a:lnTo>
                  <a:lnTo>
                    <a:pt x="9030194" y="21897"/>
                  </a:lnTo>
                  <a:lnTo>
                    <a:pt x="9073381" y="20254"/>
                  </a:lnTo>
                  <a:lnTo>
                    <a:pt x="9117280" y="19288"/>
                  </a:lnTo>
                  <a:lnTo>
                    <a:pt x="9162816" y="19299"/>
                  </a:lnTo>
                  <a:lnTo>
                    <a:pt x="9210913" y="20587"/>
                  </a:lnTo>
                  <a:lnTo>
                    <a:pt x="9262495" y="23450"/>
                  </a:lnTo>
                  <a:lnTo>
                    <a:pt x="9311055" y="26548"/>
                  </a:lnTo>
                  <a:lnTo>
                    <a:pt x="9357511" y="28915"/>
                  </a:lnTo>
                  <a:lnTo>
                    <a:pt x="9402434" y="30617"/>
                  </a:lnTo>
                  <a:lnTo>
                    <a:pt x="9446396" y="31715"/>
                  </a:lnTo>
                  <a:lnTo>
                    <a:pt x="9489966" y="32273"/>
                  </a:lnTo>
                  <a:lnTo>
                    <a:pt x="9533716" y="32354"/>
                  </a:lnTo>
                  <a:lnTo>
                    <a:pt x="9578217" y="32023"/>
                  </a:lnTo>
                  <a:lnTo>
                    <a:pt x="9624040" y="31341"/>
                  </a:lnTo>
                  <a:lnTo>
                    <a:pt x="9671756" y="30373"/>
                  </a:lnTo>
                  <a:lnTo>
                    <a:pt x="9721935" y="29182"/>
                  </a:lnTo>
                  <a:lnTo>
                    <a:pt x="9775149" y="27831"/>
                  </a:lnTo>
                  <a:lnTo>
                    <a:pt x="9831969" y="26383"/>
                  </a:lnTo>
                  <a:lnTo>
                    <a:pt x="9892965" y="24902"/>
                  </a:lnTo>
                  <a:lnTo>
                    <a:pt x="9958709" y="23450"/>
                  </a:lnTo>
                  <a:lnTo>
                    <a:pt x="9958724" y="89478"/>
                  </a:lnTo>
                  <a:lnTo>
                    <a:pt x="9957571" y="146177"/>
                  </a:lnTo>
                  <a:lnTo>
                    <a:pt x="9955638" y="195520"/>
                  </a:lnTo>
                  <a:lnTo>
                    <a:pt x="9953315" y="239484"/>
                  </a:lnTo>
                  <a:lnTo>
                    <a:pt x="9950989" y="280041"/>
                  </a:lnTo>
                  <a:lnTo>
                    <a:pt x="9949048" y="319167"/>
                  </a:lnTo>
                  <a:lnTo>
                    <a:pt x="9947881" y="358837"/>
                  </a:lnTo>
                  <a:lnTo>
                    <a:pt x="9947875" y="401024"/>
                  </a:lnTo>
                  <a:lnTo>
                    <a:pt x="9949419" y="447704"/>
                  </a:lnTo>
                  <a:lnTo>
                    <a:pt x="9952901" y="500850"/>
                  </a:lnTo>
                  <a:lnTo>
                    <a:pt x="9958709" y="562438"/>
                  </a:lnTo>
                  <a:lnTo>
                    <a:pt x="9963087" y="611260"/>
                  </a:lnTo>
                  <a:lnTo>
                    <a:pt x="9965944" y="660275"/>
                  </a:lnTo>
                  <a:lnTo>
                    <a:pt x="9967487" y="709540"/>
                  </a:lnTo>
                  <a:lnTo>
                    <a:pt x="9967923" y="759110"/>
                  </a:lnTo>
                  <a:lnTo>
                    <a:pt x="9967458" y="809040"/>
                  </a:lnTo>
                  <a:lnTo>
                    <a:pt x="9966299" y="859385"/>
                  </a:lnTo>
                  <a:lnTo>
                    <a:pt x="9964652" y="910201"/>
                  </a:lnTo>
                  <a:lnTo>
                    <a:pt x="9962724" y="961543"/>
                  </a:lnTo>
                  <a:lnTo>
                    <a:pt x="9960721" y="1013466"/>
                  </a:lnTo>
                  <a:lnTo>
                    <a:pt x="9958850" y="1066026"/>
                  </a:lnTo>
                  <a:lnTo>
                    <a:pt x="9957318" y="1119278"/>
                  </a:lnTo>
                  <a:lnTo>
                    <a:pt x="9956332" y="1173278"/>
                  </a:lnTo>
                  <a:lnTo>
                    <a:pt x="9956097" y="1228080"/>
                  </a:lnTo>
                  <a:lnTo>
                    <a:pt x="9956821" y="1283740"/>
                  </a:lnTo>
                  <a:lnTo>
                    <a:pt x="9958709" y="1340313"/>
                  </a:lnTo>
                  <a:lnTo>
                    <a:pt x="9961456" y="1402411"/>
                  </a:lnTo>
                  <a:lnTo>
                    <a:pt x="9963822" y="1457859"/>
                  </a:lnTo>
                  <a:lnTo>
                    <a:pt x="9965785" y="1507867"/>
                  </a:lnTo>
                  <a:lnTo>
                    <a:pt x="9967325" y="1553646"/>
                  </a:lnTo>
                  <a:lnTo>
                    <a:pt x="9968421" y="1596405"/>
                  </a:lnTo>
                  <a:lnTo>
                    <a:pt x="9969052" y="1637354"/>
                  </a:lnTo>
                  <a:lnTo>
                    <a:pt x="9969198" y="1677702"/>
                  </a:lnTo>
                  <a:lnTo>
                    <a:pt x="9968837" y="1718660"/>
                  </a:lnTo>
                  <a:lnTo>
                    <a:pt x="9967949" y="1761437"/>
                  </a:lnTo>
                  <a:lnTo>
                    <a:pt x="9966513" y="1807243"/>
                  </a:lnTo>
                  <a:lnTo>
                    <a:pt x="9964508" y="1857288"/>
                  </a:lnTo>
                  <a:lnTo>
                    <a:pt x="9961914" y="1912781"/>
                  </a:lnTo>
                  <a:lnTo>
                    <a:pt x="9958709" y="1974932"/>
                  </a:lnTo>
                  <a:lnTo>
                    <a:pt x="9956017" y="2043017"/>
                  </a:lnTo>
                  <a:lnTo>
                    <a:pt x="9955270" y="2105090"/>
                  </a:lnTo>
                  <a:lnTo>
                    <a:pt x="9956030" y="2161908"/>
                  </a:lnTo>
                  <a:lnTo>
                    <a:pt x="9957863" y="2214229"/>
                  </a:lnTo>
                  <a:lnTo>
                    <a:pt x="9960330" y="2262808"/>
                  </a:lnTo>
                  <a:lnTo>
                    <a:pt x="9962995" y="2308403"/>
                  </a:lnTo>
                  <a:lnTo>
                    <a:pt x="9965423" y="2351770"/>
                  </a:lnTo>
                  <a:lnTo>
                    <a:pt x="9967176" y="2393666"/>
                  </a:lnTo>
                  <a:lnTo>
                    <a:pt x="9967818" y="2434847"/>
                  </a:lnTo>
                  <a:lnTo>
                    <a:pt x="9966911" y="2476071"/>
                  </a:lnTo>
                  <a:lnTo>
                    <a:pt x="9964021" y="2518094"/>
                  </a:lnTo>
                  <a:lnTo>
                    <a:pt x="9958709" y="2561672"/>
                  </a:lnTo>
                  <a:lnTo>
                    <a:pt x="9953984" y="2598930"/>
                  </a:lnTo>
                  <a:lnTo>
                    <a:pt x="9950403" y="2639186"/>
                  </a:lnTo>
                  <a:lnTo>
                    <a:pt x="9947858" y="2682232"/>
                  </a:lnTo>
                  <a:lnTo>
                    <a:pt x="9946242" y="2727856"/>
                  </a:lnTo>
                  <a:lnTo>
                    <a:pt x="9945445" y="2775846"/>
                  </a:lnTo>
                  <a:lnTo>
                    <a:pt x="9945359" y="2825993"/>
                  </a:lnTo>
                  <a:lnTo>
                    <a:pt x="9945876" y="2878085"/>
                  </a:lnTo>
                  <a:lnTo>
                    <a:pt x="9946888" y="2931912"/>
                  </a:lnTo>
                  <a:lnTo>
                    <a:pt x="9948285" y="2987262"/>
                  </a:lnTo>
                  <a:lnTo>
                    <a:pt x="9949960" y="3043924"/>
                  </a:lnTo>
                  <a:lnTo>
                    <a:pt x="9951805" y="3101689"/>
                  </a:lnTo>
                  <a:lnTo>
                    <a:pt x="9953711" y="3160344"/>
                  </a:lnTo>
                  <a:lnTo>
                    <a:pt x="9955569" y="3219680"/>
                  </a:lnTo>
                  <a:lnTo>
                    <a:pt x="9957271" y="3279484"/>
                  </a:lnTo>
                  <a:lnTo>
                    <a:pt x="9958709" y="3339547"/>
                  </a:lnTo>
                  <a:lnTo>
                    <a:pt x="9959605" y="3399239"/>
                  </a:lnTo>
                  <a:lnTo>
                    <a:pt x="9959836" y="3458035"/>
                  </a:lnTo>
                  <a:lnTo>
                    <a:pt x="9959526" y="3515884"/>
                  </a:lnTo>
                  <a:lnTo>
                    <a:pt x="9958799" y="3572734"/>
                  </a:lnTo>
                  <a:lnTo>
                    <a:pt x="9957778" y="3628534"/>
                  </a:lnTo>
                  <a:lnTo>
                    <a:pt x="9956588" y="3683230"/>
                  </a:lnTo>
                  <a:lnTo>
                    <a:pt x="9955352" y="3736771"/>
                  </a:lnTo>
                  <a:lnTo>
                    <a:pt x="9954195" y="3789106"/>
                  </a:lnTo>
                  <a:lnTo>
                    <a:pt x="9953241" y="3840181"/>
                  </a:lnTo>
                  <a:lnTo>
                    <a:pt x="9952613" y="3889947"/>
                  </a:lnTo>
                  <a:lnTo>
                    <a:pt x="9952436" y="3938349"/>
                  </a:lnTo>
                  <a:lnTo>
                    <a:pt x="9952833" y="3985337"/>
                  </a:lnTo>
                  <a:lnTo>
                    <a:pt x="9953928" y="4030859"/>
                  </a:lnTo>
                  <a:lnTo>
                    <a:pt x="9955845" y="4074862"/>
                  </a:lnTo>
                  <a:lnTo>
                    <a:pt x="9958709" y="4117295"/>
                  </a:lnTo>
                  <a:lnTo>
                    <a:pt x="9961615" y="4161612"/>
                  </a:lnTo>
                  <a:lnTo>
                    <a:pt x="9963235" y="4205533"/>
                  </a:lnTo>
                  <a:lnTo>
                    <a:pt x="9963777" y="4249327"/>
                  </a:lnTo>
                  <a:lnTo>
                    <a:pt x="9963452" y="4293264"/>
                  </a:lnTo>
                  <a:lnTo>
                    <a:pt x="9962471" y="4337612"/>
                  </a:lnTo>
                  <a:lnTo>
                    <a:pt x="9961042" y="4382641"/>
                  </a:lnTo>
                  <a:lnTo>
                    <a:pt x="9959376" y="4428620"/>
                  </a:lnTo>
                  <a:lnTo>
                    <a:pt x="9957683" y="4475818"/>
                  </a:lnTo>
                  <a:lnTo>
                    <a:pt x="9956172" y="4524503"/>
                  </a:lnTo>
                  <a:lnTo>
                    <a:pt x="9955055" y="4574945"/>
                  </a:lnTo>
                  <a:lnTo>
                    <a:pt x="9954540" y="4627414"/>
                  </a:lnTo>
                  <a:lnTo>
                    <a:pt x="9954837" y="4682177"/>
                  </a:lnTo>
                  <a:lnTo>
                    <a:pt x="9956157" y="4739505"/>
                  </a:lnTo>
                  <a:lnTo>
                    <a:pt x="9958709" y="4799666"/>
                  </a:lnTo>
                  <a:lnTo>
                    <a:pt x="9905802" y="4797952"/>
                  </a:lnTo>
                  <a:lnTo>
                    <a:pt x="9855023" y="4797518"/>
                  </a:lnTo>
                  <a:lnTo>
                    <a:pt x="9805774" y="4798052"/>
                  </a:lnTo>
                  <a:lnTo>
                    <a:pt x="9757457" y="4799242"/>
                  </a:lnTo>
                  <a:lnTo>
                    <a:pt x="9709474" y="4800774"/>
                  </a:lnTo>
                  <a:lnTo>
                    <a:pt x="9661227" y="4802337"/>
                  </a:lnTo>
                  <a:lnTo>
                    <a:pt x="9612117" y="4803618"/>
                  </a:lnTo>
                  <a:lnTo>
                    <a:pt x="9561546" y="4804304"/>
                  </a:lnTo>
                  <a:lnTo>
                    <a:pt x="9508915" y="4804082"/>
                  </a:lnTo>
                  <a:lnTo>
                    <a:pt x="9453627" y="4802641"/>
                  </a:lnTo>
                  <a:lnTo>
                    <a:pt x="9395083" y="4799666"/>
                  </a:lnTo>
                  <a:lnTo>
                    <a:pt x="9354439" y="4797505"/>
                  </a:lnTo>
                  <a:lnTo>
                    <a:pt x="9310859" y="4795951"/>
                  </a:lnTo>
                  <a:lnTo>
                    <a:pt x="9264679" y="4794937"/>
                  </a:lnTo>
                  <a:lnTo>
                    <a:pt x="9216233" y="4794396"/>
                  </a:lnTo>
                  <a:lnTo>
                    <a:pt x="9165859" y="4794260"/>
                  </a:lnTo>
                  <a:lnTo>
                    <a:pt x="9113891" y="4794461"/>
                  </a:lnTo>
                  <a:lnTo>
                    <a:pt x="9060666" y="4794933"/>
                  </a:lnTo>
                  <a:lnTo>
                    <a:pt x="9006520" y="4795607"/>
                  </a:lnTo>
                  <a:lnTo>
                    <a:pt x="8951787" y="4796417"/>
                  </a:lnTo>
                  <a:lnTo>
                    <a:pt x="8896805" y="4797294"/>
                  </a:lnTo>
                  <a:lnTo>
                    <a:pt x="8841908" y="4798172"/>
                  </a:lnTo>
                  <a:lnTo>
                    <a:pt x="8787433" y="4798982"/>
                  </a:lnTo>
                  <a:lnTo>
                    <a:pt x="8733716" y="4799658"/>
                  </a:lnTo>
                  <a:lnTo>
                    <a:pt x="8681091" y="4800132"/>
                  </a:lnTo>
                  <a:lnTo>
                    <a:pt x="8629896" y="4800336"/>
                  </a:lnTo>
                  <a:lnTo>
                    <a:pt x="8580465" y="4800204"/>
                  </a:lnTo>
                  <a:lnTo>
                    <a:pt x="8533134" y="4799666"/>
                  </a:lnTo>
                  <a:lnTo>
                    <a:pt x="8475919" y="4799231"/>
                  </a:lnTo>
                  <a:lnTo>
                    <a:pt x="8424207" y="4799758"/>
                  </a:lnTo>
                  <a:lnTo>
                    <a:pt x="8376780" y="4801003"/>
                  </a:lnTo>
                  <a:lnTo>
                    <a:pt x="8332420" y="4802726"/>
                  </a:lnTo>
                  <a:lnTo>
                    <a:pt x="8289908" y="4804682"/>
                  </a:lnTo>
                  <a:lnTo>
                    <a:pt x="8248024" y="4806630"/>
                  </a:lnTo>
                  <a:lnTo>
                    <a:pt x="8205550" y="4808327"/>
                  </a:lnTo>
                  <a:lnTo>
                    <a:pt x="8161268" y="4809530"/>
                  </a:lnTo>
                  <a:lnTo>
                    <a:pt x="8113958" y="4809999"/>
                  </a:lnTo>
                  <a:lnTo>
                    <a:pt x="8062402" y="4809489"/>
                  </a:lnTo>
                  <a:lnTo>
                    <a:pt x="8005380" y="4807758"/>
                  </a:lnTo>
                  <a:lnTo>
                    <a:pt x="7941675" y="4804565"/>
                  </a:lnTo>
                  <a:lnTo>
                    <a:pt x="7870067" y="4799666"/>
                  </a:lnTo>
                  <a:lnTo>
                    <a:pt x="7796451" y="4795059"/>
                  </a:lnTo>
                  <a:lnTo>
                    <a:pt x="7727342" y="4792643"/>
                  </a:lnTo>
                  <a:lnTo>
                    <a:pt x="7662538" y="4792029"/>
                  </a:lnTo>
                  <a:lnTo>
                    <a:pt x="7601838" y="4792830"/>
                  </a:lnTo>
                  <a:lnTo>
                    <a:pt x="7545043" y="4794658"/>
                  </a:lnTo>
                  <a:lnTo>
                    <a:pt x="7491951" y="4797124"/>
                  </a:lnTo>
                  <a:lnTo>
                    <a:pt x="7442362" y="4799841"/>
                  </a:lnTo>
                  <a:lnTo>
                    <a:pt x="7396073" y="4802420"/>
                  </a:lnTo>
                  <a:lnTo>
                    <a:pt x="7352886" y="4804474"/>
                  </a:lnTo>
                  <a:lnTo>
                    <a:pt x="7312599" y="4805613"/>
                  </a:lnTo>
                  <a:lnTo>
                    <a:pt x="7275010" y="4805450"/>
                  </a:lnTo>
                  <a:lnTo>
                    <a:pt x="7239920" y="4803597"/>
                  </a:lnTo>
                  <a:lnTo>
                    <a:pt x="7207127" y="4799666"/>
                  </a:lnTo>
                  <a:lnTo>
                    <a:pt x="7176345" y="4795690"/>
                  </a:lnTo>
                  <a:lnTo>
                    <a:pt x="7139462" y="4792558"/>
                  </a:lnTo>
                  <a:lnTo>
                    <a:pt x="7097224" y="4790205"/>
                  </a:lnTo>
                  <a:lnTo>
                    <a:pt x="7050380" y="4788570"/>
                  </a:lnTo>
                  <a:lnTo>
                    <a:pt x="6999675" y="4787587"/>
                  </a:lnTo>
                  <a:lnTo>
                    <a:pt x="6945857" y="4787194"/>
                  </a:lnTo>
                  <a:lnTo>
                    <a:pt x="6889672" y="4787326"/>
                  </a:lnTo>
                  <a:lnTo>
                    <a:pt x="6831867" y="4787921"/>
                  </a:lnTo>
                  <a:lnTo>
                    <a:pt x="6773190" y="4788913"/>
                  </a:lnTo>
                  <a:lnTo>
                    <a:pt x="6714386" y="4790240"/>
                  </a:lnTo>
                  <a:lnTo>
                    <a:pt x="6656203" y="4791838"/>
                  </a:lnTo>
                  <a:lnTo>
                    <a:pt x="6599389" y="4793644"/>
                  </a:lnTo>
                  <a:lnTo>
                    <a:pt x="6544688" y="4795592"/>
                  </a:lnTo>
                  <a:lnTo>
                    <a:pt x="6492850" y="4797621"/>
                  </a:lnTo>
                  <a:lnTo>
                    <a:pt x="6444619" y="4799666"/>
                  </a:lnTo>
                  <a:lnTo>
                    <a:pt x="6371261" y="4803066"/>
                  </a:lnTo>
                  <a:lnTo>
                    <a:pt x="6304785" y="4806296"/>
                  </a:lnTo>
                  <a:lnTo>
                    <a:pt x="6244575" y="4809064"/>
                  </a:lnTo>
                  <a:lnTo>
                    <a:pt x="6190016" y="4811081"/>
                  </a:lnTo>
                  <a:lnTo>
                    <a:pt x="6140493" y="4812053"/>
                  </a:lnTo>
                  <a:lnTo>
                    <a:pt x="6095388" y="4811689"/>
                  </a:lnTo>
                  <a:lnTo>
                    <a:pt x="6054087" y="4809698"/>
                  </a:lnTo>
                  <a:lnTo>
                    <a:pt x="6015975" y="4805788"/>
                  </a:lnTo>
                  <a:lnTo>
                    <a:pt x="5980434" y="4799666"/>
                  </a:lnTo>
                  <a:lnTo>
                    <a:pt x="5959572" y="4795849"/>
                  </a:lnTo>
                  <a:lnTo>
                    <a:pt x="5933611" y="4792191"/>
                  </a:lnTo>
                  <a:lnTo>
                    <a:pt x="5867484" y="4785613"/>
                  </a:lnTo>
                  <a:lnTo>
                    <a:pt x="5827867" y="4782818"/>
                  </a:lnTo>
                  <a:lnTo>
                    <a:pt x="5784246" y="4780437"/>
                  </a:lnTo>
                  <a:lnTo>
                    <a:pt x="5736895" y="4778533"/>
                  </a:lnTo>
                  <a:lnTo>
                    <a:pt x="5686088" y="4777170"/>
                  </a:lnTo>
                  <a:lnTo>
                    <a:pt x="5632098" y="4776411"/>
                  </a:lnTo>
                  <a:lnTo>
                    <a:pt x="5575200" y="4776319"/>
                  </a:lnTo>
                  <a:lnTo>
                    <a:pt x="5515667" y="4776957"/>
                  </a:lnTo>
                  <a:lnTo>
                    <a:pt x="5453774" y="4778388"/>
                  </a:lnTo>
                  <a:lnTo>
                    <a:pt x="5389794" y="4780677"/>
                  </a:lnTo>
                  <a:lnTo>
                    <a:pt x="5324001" y="4783886"/>
                  </a:lnTo>
                  <a:lnTo>
                    <a:pt x="5256670" y="4788078"/>
                  </a:lnTo>
                  <a:lnTo>
                    <a:pt x="5188073" y="4793317"/>
                  </a:lnTo>
                  <a:lnTo>
                    <a:pt x="5118485" y="4799666"/>
                  </a:lnTo>
                  <a:lnTo>
                    <a:pt x="5032957" y="4807375"/>
                  </a:lnTo>
                  <a:lnTo>
                    <a:pt x="4958469" y="4812604"/>
                  </a:lnTo>
                  <a:lnTo>
                    <a:pt x="4893577" y="4815680"/>
                  </a:lnTo>
                  <a:lnTo>
                    <a:pt x="4836843" y="4816928"/>
                  </a:lnTo>
                  <a:lnTo>
                    <a:pt x="4786822" y="4816675"/>
                  </a:lnTo>
                  <a:lnTo>
                    <a:pt x="4742076" y="4815246"/>
                  </a:lnTo>
                  <a:lnTo>
                    <a:pt x="4701161" y="4812966"/>
                  </a:lnTo>
                  <a:lnTo>
                    <a:pt x="4662636" y="4810162"/>
                  </a:lnTo>
                  <a:lnTo>
                    <a:pt x="4625060" y="4807158"/>
                  </a:lnTo>
                  <a:lnTo>
                    <a:pt x="4586992" y="4804281"/>
                  </a:lnTo>
                  <a:lnTo>
                    <a:pt x="4546990" y="4801856"/>
                  </a:lnTo>
                  <a:lnTo>
                    <a:pt x="4503613" y="4800210"/>
                  </a:lnTo>
                  <a:lnTo>
                    <a:pt x="4455418" y="4799666"/>
                  </a:lnTo>
                  <a:lnTo>
                    <a:pt x="4369927" y="4800753"/>
                  </a:lnTo>
                  <a:lnTo>
                    <a:pt x="4300934" y="4802977"/>
                  </a:lnTo>
                  <a:lnTo>
                    <a:pt x="4245223" y="4805438"/>
                  </a:lnTo>
                  <a:lnTo>
                    <a:pt x="4199573" y="4807238"/>
                  </a:lnTo>
                  <a:lnTo>
                    <a:pt x="4160765" y="4807475"/>
                  </a:lnTo>
                  <a:lnTo>
                    <a:pt x="4125581" y="4805251"/>
                  </a:lnTo>
                  <a:lnTo>
                    <a:pt x="4090801" y="4799666"/>
                  </a:lnTo>
                  <a:lnTo>
                    <a:pt x="4058133" y="4794942"/>
                  </a:lnTo>
                  <a:lnTo>
                    <a:pt x="4016731" y="4792284"/>
                  </a:lnTo>
                  <a:lnTo>
                    <a:pt x="3968312" y="4791313"/>
                  </a:lnTo>
                  <a:lnTo>
                    <a:pt x="3914594" y="4791649"/>
                  </a:lnTo>
                  <a:lnTo>
                    <a:pt x="3857293" y="4792914"/>
                  </a:lnTo>
                  <a:lnTo>
                    <a:pt x="3798127" y="4794728"/>
                  </a:lnTo>
                  <a:lnTo>
                    <a:pt x="3738815" y="4796710"/>
                  </a:lnTo>
                  <a:lnTo>
                    <a:pt x="3681072" y="4798483"/>
                  </a:lnTo>
                  <a:lnTo>
                    <a:pt x="3626616" y="4799666"/>
                  </a:lnTo>
                  <a:lnTo>
                    <a:pt x="3583158" y="4799649"/>
                  </a:lnTo>
                  <a:lnTo>
                    <a:pt x="3538187" y="4798584"/>
                  </a:lnTo>
                  <a:lnTo>
                    <a:pt x="3491690" y="4796822"/>
                  </a:lnTo>
                  <a:lnTo>
                    <a:pt x="3443653" y="4794713"/>
                  </a:lnTo>
                  <a:lnTo>
                    <a:pt x="3394062" y="4792607"/>
                  </a:lnTo>
                  <a:lnTo>
                    <a:pt x="3342903" y="4790856"/>
                  </a:lnTo>
                  <a:lnTo>
                    <a:pt x="3290163" y="4789808"/>
                  </a:lnTo>
                  <a:lnTo>
                    <a:pt x="3235829" y="4789815"/>
                  </a:lnTo>
                  <a:lnTo>
                    <a:pt x="3179885" y="4791227"/>
                  </a:lnTo>
                  <a:lnTo>
                    <a:pt x="3122319" y="4794394"/>
                  </a:lnTo>
                  <a:lnTo>
                    <a:pt x="3063117" y="4799666"/>
                  </a:lnTo>
                  <a:lnTo>
                    <a:pt x="3017495" y="4803839"/>
                  </a:lnTo>
                  <a:lnTo>
                    <a:pt x="2968992" y="4806975"/>
                  </a:lnTo>
                  <a:lnTo>
                    <a:pt x="2918102" y="4809176"/>
                  </a:lnTo>
                  <a:lnTo>
                    <a:pt x="2865317" y="4810544"/>
                  </a:lnTo>
                  <a:lnTo>
                    <a:pt x="2811130" y="4811181"/>
                  </a:lnTo>
                  <a:lnTo>
                    <a:pt x="2756035" y="4811188"/>
                  </a:lnTo>
                  <a:lnTo>
                    <a:pt x="2700524" y="4810666"/>
                  </a:lnTo>
                  <a:lnTo>
                    <a:pt x="2645090" y="4809718"/>
                  </a:lnTo>
                  <a:lnTo>
                    <a:pt x="2590226" y="4808445"/>
                  </a:lnTo>
                  <a:lnTo>
                    <a:pt x="2536425" y="4806948"/>
                  </a:lnTo>
                  <a:lnTo>
                    <a:pt x="2484179" y="4805329"/>
                  </a:lnTo>
                  <a:lnTo>
                    <a:pt x="2433982" y="4803690"/>
                  </a:lnTo>
                  <a:lnTo>
                    <a:pt x="2386326" y="4802132"/>
                  </a:lnTo>
                  <a:lnTo>
                    <a:pt x="2341704" y="4800757"/>
                  </a:lnTo>
                  <a:lnTo>
                    <a:pt x="2300609" y="4799666"/>
                  </a:lnTo>
                  <a:lnTo>
                    <a:pt x="2259643" y="4798751"/>
                  </a:lnTo>
                  <a:lnTo>
                    <a:pt x="2215368" y="4797853"/>
                  </a:lnTo>
                  <a:lnTo>
                    <a:pt x="2168224" y="4796996"/>
                  </a:lnTo>
                  <a:lnTo>
                    <a:pt x="2118649" y="4796209"/>
                  </a:lnTo>
                  <a:lnTo>
                    <a:pt x="2067080" y="4795518"/>
                  </a:lnTo>
                  <a:lnTo>
                    <a:pt x="2013955" y="4794948"/>
                  </a:lnTo>
                  <a:lnTo>
                    <a:pt x="1959713" y="4794527"/>
                  </a:lnTo>
                  <a:lnTo>
                    <a:pt x="1904791" y="4794280"/>
                  </a:lnTo>
                  <a:lnTo>
                    <a:pt x="1849627" y="4794235"/>
                  </a:lnTo>
                  <a:lnTo>
                    <a:pt x="1794660" y="4794417"/>
                  </a:lnTo>
                  <a:lnTo>
                    <a:pt x="1740327" y="4794853"/>
                  </a:lnTo>
                  <a:lnTo>
                    <a:pt x="1687067" y="4795570"/>
                  </a:lnTo>
                  <a:lnTo>
                    <a:pt x="1635317" y="4796593"/>
                  </a:lnTo>
                  <a:lnTo>
                    <a:pt x="1585516" y="4797950"/>
                  </a:lnTo>
                  <a:lnTo>
                    <a:pt x="1538101" y="4799666"/>
                  </a:lnTo>
                  <a:lnTo>
                    <a:pt x="1495837" y="4800742"/>
                  </a:lnTo>
                  <a:lnTo>
                    <a:pt x="1450609" y="4800734"/>
                  </a:lnTo>
                  <a:lnTo>
                    <a:pt x="1402798" y="4799833"/>
                  </a:lnTo>
                  <a:lnTo>
                    <a:pt x="1352787" y="4798227"/>
                  </a:lnTo>
                  <a:lnTo>
                    <a:pt x="1300957" y="4796107"/>
                  </a:lnTo>
                  <a:lnTo>
                    <a:pt x="1247690" y="4793663"/>
                  </a:lnTo>
                  <a:lnTo>
                    <a:pt x="1193369" y="4791084"/>
                  </a:lnTo>
                  <a:lnTo>
                    <a:pt x="1138374" y="4788561"/>
                  </a:lnTo>
                  <a:lnTo>
                    <a:pt x="1083087" y="4786283"/>
                  </a:lnTo>
                  <a:lnTo>
                    <a:pt x="1027892" y="4784440"/>
                  </a:lnTo>
                  <a:lnTo>
                    <a:pt x="973168" y="4783221"/>
                  </a:lnTo>
                  <a:lnTo>
                    <a:pt x="919299" y="4782818"/>
                  </a:lnTo>
                  <a:lnTo>
                    <a:pt x="866665" y="4783419"/>
                  </a:lnTo>
                  <a:lnTo>
                    <a:pt x="815649" y="4785215"/>
                  </a:lnTo>
                  <a:lnTo>
                    <a:pt x="766633" y="4788395"/>
                  </a:lnTo>
                  <a:lnTo>
                    <a:pt x="719998" y="4793149"/>
                  </a:lnTo>
                  <a:lnTo>
                    <a:pt x="676127" y="4799666"/>
                  </a:lnTo>
                  <a:lnTo>
                    <a:pt x="621539" y="4807932"/>
                  </a:lnTo>
                  <a:lnTo>
                    <a:pt x="568400" y="4813458"/>
                  </a:lnTo>
                  <a:lnTo>
                    <a:pt x="516475" y="4816616"/>
                  </a:lnTo>
                  <a:lnTo>
                    <a:pt x="465535" y="4817778"/>
                  </a:lnTo>
                  <a:lnTo>
                    <a:pt x="415347" y="4817313"/>
                  </a:lnTo>
                  <a:lnTo>
                    <a:pt x="365679" y="4815596"/>
                  </a:lnTo>
                  <a:lnTo>
                    <a:pt x="316299" y="4812995"/>
                  </a:lnTo>
                  <a:lnTo>
                    <a:pt x="266975" y="4809884"/>
                  </a:lnTo>
                  <a:lnTo>
                    <a:pt x="217476" y="4806634"/>
                  </a:lnTo>
                  <a:lnTo>
                    <a:pt x="167569" y="4803615"/>
                  </a:lnTo>
                  <a:lnTo>
                    <a:pt x="117023" y="4801200"/>
                  </a:lnTo>
                  <a:lnTo>
                    <a:pt x="65606" y="4799760"/>
                  </a:lnTo>
                  <a:lnTo>
                    <a:pt x="13085" y="4799666"/>
                  </a:lnTo>
                  <a:lnTo>
                    <a:pt x="18805" y="4766886"/>
                  </a:lnTo>
                  <a:lnTo>
                    <a:pt x="27197" y="4689846"/>
                  </a:lnTo>
                  <a:lnTo>
                    <a:pt x="29773" y="4646022"/>
                  </a:lnTo>
                  <a:lnTo>
                    <a:pt x="31206" y="4598955"/>
                  </a:lnTo>
                  <a:lnTo>
                    <a:pt x="31446" y="4548863"/>
                  </a:lnTo>
                  <a:lnTo>
                    <a:pt x="30447" y="4495964"/>
                  </a:lnTo>
                  <a:lnTo>
                    <a:pt x="28159" y="4440477"/>
                  </a:lnTo>
                  <a:lnTo>
                    <a:pt x="24535" y="4382622"/>
                  </a:lnTo>
                  <a:lnTo>
                    <a:pt x="19526" y="4322616"/>
                  </a:lnTo>
                  <a:lnTo>
                    <a:pt x="13085" y="4260678"/>
                  </a:lnTo>
                  <a:lnTo>
                    <a:pt x="7441" y="4204670"/>
                  </a:lnTo>
                  <a:lnTo>
                    <a:pt x="3519" y="4151520"/>
                  </a:lnTo>
                  <a:lnTo>
                    <a:pt x="1111" y="4100758"/>
                  </a:lnTo>
                  <a:lnTo>
                    <a:pt x="7" y="4051914"/>
                  </a:lnTo>
                  <a:lnTo>
                    <a:pt x="0" y="4004518"/>
                  </a:lnTo>
                  <a:lnTo>
                    <a:pt x="879" y="3958101"/>
                  </a:lnTo>
                  <a:lnTo>
                    <a:pt x="2437" y="3912191"/>
                  </a:lnTo>
                  <a:lnTo>
                    <a:pt x="4463" y="3866320"/>
                  </a:lnTo>
                  <a:lnTo>
                    <a:pt x="6751" y="3820016"/>
                  </a:lnTo>
                  <a:lnTo>
                    <a:pt x="9089" y="3772810"/>
                  </a:lnTo>
                  <a:lnTo>
                    <a:pt x="11270" y="3724232"/>
                  </a:lnTo>
                  <a:lnTo>
                    <a:pt x="13085" y="3673811"/>
                  </a:lnTo>
                  <a:lnTo>
                    <a:pt x="14148" y="3629425"/>
                  </a:lnTo>
                  <a:lnTo>
                    <a:pt x="14715" y="3584449"/>
                  </a:lnTo>
                  <a:lnTo>
                    <a:pt x="14868" y="3538731"/>
                  </a:lnTo>
                  <a:lnTo>
                    <a:pt x="14691" y="3492122"/>
                  </a:lnTo>
                  <a:lnTo>
                    <a:pt x="14268" y="3444471"/>
                  </a:lnTo>
                  <a:lnTo>
                    <a:pt x="13681" y="3395626"/>
                  </a:lnTo>
                  <a:lnTo>
                    <a:pt x="13014" y="3345437"/>
                  </a:lnTo>
                  <a:lnTo>
                    <a:pt x="12349" y="3293753"/>
                  </a:lnTo>
                  <a:lnTo>
                    <a:pt x="11771" y="3240424"/>
                  </a:lnTo>
                  <a:lnTo>
                    <a:pt x="11362" y="3185298"/>
                  </a:lnTo>
                  <a:lnTo>
                    <a:pt x="11206" y="3128225"/>
                  </a:lnTo>
                  <a:lnTo>
                    <a:pt x="11386" y="3069054"/>
                  </a:lnTo>
                  <a:lnTo>
                    <a:pt x="11984" y="3007635"/>
                  </a:lnTo>
                  <a:lnTo>
                    <a:pt x="13085" y="2943815"/>
                  </a:lnTo>
                  <a:lnTo>
                    <a:pt x="13985" y="2881819"/>
                  </a:lnTo>
                  <a:lnTo>
                    <a:pt x="14041" y="2825427"/>
                  </a:lnTo>
                  <a:lnTo>
                    <a:pt x="13430" y="2773748"/>
                  </a:lnTo>
                  <a:lnTo>
                    <a:pt x="12329" y="2725892"/>
                  </a:lnTo>
                  <a:lnTo>
                    <a:pt x="10913" y="2680967"/>
                  </a:lnTo>
                  <a:lnTo>
                    <a:pt x="9358" y="2638081"/>
                  </a:lnTo>
                  <a:lnTo>
                    <a:pt x="7842" y="2596343"/>
                  </a:lnTo>
                  <a:lnTo>
                    <a:pt x="6539" y="2554862"/>
                  </a:lnTo>
                  <a:lnTo>
                    <a:pt x="5627" y="2512746"/>
                  </a:lnTo>
                  <a:lnTo>
                    <a:pt x="5281" y="2469104"/>
                  </a:lnTo>
                  <a:lnTo>
                    <a:pt x="5678" y="2423044"/>
                  </a:lnTo>
                  <a:lnTo>
                    <a:pt x="6993" y="2373675"/>
                  </a:lnTo>
                  <a:lnTo>
                    <a:pt x="9404" y="2320106"/>
                  </a:lnTo>
                  <a:lnTo>
                    <a:pt x="13085" y="2261444"/>
                  </a:lnTo>
                  <a:lnTo>
                    <a:pt x="16753" y="2197424"/>
                  </a:lnTo>
                  <a:lnTo>
                    <a:pt x="18559" y="2137544"/>
                  </a:lnTo>
                  <a:lnTo>
                    <a:pt x="18844" y="2081364"/>
                  </a:lnTo>
                  <a:lnTo>
                    <a:pt x="17950" y="2028450"/>
                  </a:lnTo>
                  <a:lnTo>
                    <a:pt x="16216" y="1978362"/>
                  </a:lnTo>
                  <a:lnTo>
                    <a:pt x="13985" y="1930664"/>
                  </a:lnTo>
                  <a:lnTo>
                    <a:pt x="11598" y="1884919"/>
                  </a:lnTo>
                  <a:lnTo>
                    <a:pt x="9395" y="1840688"/>
                  </a:lnTo>
                  <a:lnTo>
                    <a:pt x="7717" y="1797535"/>
                  </a:lnTo>
                  <a:lnTo>
                    <a:pt x="6907" y="1755023"/>
                  </a:lnTo>
                  <a:lnTo>
                    <a:pt x="7304" y="1712713"/>
                  </a:lnTo>
                  <a:lnTo>
                    <a:pt x="9250" y="1670168"/>
                  </a:lnTo>
                  <a:lnTo>
                    <a:pt x="13085" y="1626952"/>
                  </a:lnTo>
                  <a:lnTo>
                    <a:pt x="16769" y="1584239"/>
                  </a:lnTo>
                  <a:lnTo>
                    <a:pt x="18894" y="1537703"/>
                  </a:lnTo>
                  <a:lnTo>
                    <a:pt x="19710" y="1487935"/>
                  </a:lnTo>
                  <a:lnTo>
                    <a:pt x="19463" y="1435530"/>
                  </a:lnTo>
                  <a:lnTo>
                    <a:pt x="18402" y="1381079"/>
                  </a:lnTo>
                  <a:lnTo>
                    <a:pt x="16775" y="1325177"/>
                  </a:lnTo>
                  <a:lnTo>
                    <a:pt x="14828" y="1268416"/>
                  </a:lnTo>
                  <a:lnTo>
                    <a:pt x="12811" y="1211388"/>
                  </a:lnTo>
                  <a:lnTo>
                    <a:pt x="10970" y="1154686"/>
                  </a:lnTo>
                  <a:lnTo>
                    <a:pt x="9553" y="1098905"/>
                  </a:lnTo>
                  <a:lnTo>
                    <a:pt x="8808" y="1044635"/>
                  </a:lnTo>
                  <a:lnTo>
                    <a:pt x="8984" y="992471"/>
                  </a:lnTo>
                  <a:lnTo>
                    <a:pt x="10327" y="943005"/>
                  </a:lnTo>
                  <a:lnTo>
                    <a:pt x="13085" y="896829"/>
                  </a:lnTo>
                  <a:lnTo>
                    <a:pt x="15878" y="859773"/>
                  </a:lnTo>
                  <a:lnTo>
                    <a:pt x="18402" y="821539"/>
                  </a:lnTo>
                  <a:lnTo>
                    <a:pt x="20640" y="782006"/>
                  </a:lnTo>
                  <a:lnTo>
                    <a:pt x="22576" y="741050"/>
                  </a:lnTo>
                  <a:lnTo>
                    <a:pt x="24196" y="698550"/>
                  </a:lnTo>
                  <a:lnTo>
                    <a:pt x="25482" y="654382"/>
                  </a:lnTo>
                  <a:lnTo>
                    <a:pt x="26419" y="608424"/>
                  </a:lnTo>
                  <a:lnTo>
                    <a:pt x="26991" y="560554"/>
                  </a:lnTo>
                  <a:lnTo>
                    <a:pt x="27181" y="510649"/>
                  </a:lnTo>
                  <a:lnTo>
                    <a:pt x="26976" y="458587"/>
                  </a:lnTo>
                  <a:lnTo>
                    <a:pt x="26357" y="404245"/>
                  </a:lnTo>
                  <a:lnTo>
                    <a:pt x="25310" y="347500"/>
                  </a:lnTo>
                  <a:lnTo>
                    <a:pt x="23818" y="288230"/>
                  </a:lnTo>
                  <a:lnTo>
                    <a:pt x="21865" y="226313"/>
                  </a:lnTo>
                  <a:lnTo>
                    <a:pt x="19436" y="161625"/>
                  </a:lnTo>
                  <a:lnTo>
                    <a:pt x="16515" y="94045"/>
                  </a:lnTo>
                  <a:lnTo>
                    <a:pt x="13085" y="23450"/>
                  </a:lnTo>
                  <a:close/>
                </a:path>
              </a:pathLst>
            </a:custGeom>
            <a:ln w="9525">
              <a:solidFill>
                <a:srgbClr val="000000"/>
              </a:solidFill>
            </a:ln>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19</a:t>
            </a:fld>
            <a:endParaRPr spc="5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3000" y="2819400"/>
            <a:ext cx="5410200" cy="2115323"/>
          </a:xfrm>
          <a:prstGeom prst="rect">
            <a:avLst/>
          </a:prstGeom>
        </p:spPr>
        <p:txBody>
          <a:bodyPr vert="horz" wrap="square" lIns="0" tIns="88265" rIns="0" bIns="0" rtlCol="0">
            <a:spAutoFit/>
          </a:bodyPr>
          <a:lstStyle/>
          <a:p>
            <a:pPr marL="12700" marR="5080" algn="ctr">
              <a:lnSpc>
                <a:spcPts val="4750"/>
              </a:lnSpc>
              <a:spcBef>
                <a:spcPts val="695"/>
              </a:spcBef>
            </a:pPr>
            <a:r>
              <a:rPr lang="en-IN" sz="2800" b="1" spc="-15" dirty="0">
                <a:solidFill>
                  <a:srgbClr val="0E243D"/>
                </a:solidFill>
                <a:cs typeface="Calibri"/>
              </a:rPr>
              <a:t>Trending Topics, Problems, Solutions </a:t>
            </a:r>
          </a:p>
          <a:p>
            <a:pPr marL="12700" marR="5080" algn="ctr">
              <a:lnSpc>
                <a:spcPts val="4750"/>
              </a:lnSpc>
              <a:spcBef>
                <a:spcPts val="695"/>
              </a:spcBef>
            </a:pPr>
            <a:r>
              <a:rPr lang="en-IN" sz="2800" b="1" spc="-15" dirty="0">
                <a:solidFill>
                  <a:srgbClr val="0E243D"/>
                </a:solidFill>
                <a:cs typeface="Calibri"/>
              </a:rPr>
              <a:t>&amp;</a:t>
            </a:r>
          </a:p>
          <a:p>
            <a:pPr marL="12700" marR="5080" algn="ctr">
              <a:lnSpc>
                <a:spcPts val="4750"/>
              </a:lnSpc>
              <a:spcBef>
                <a:spcPts val="695"/>
              </a:spcBef>
            </a:pPr>
            <a:r>
              <a:rPr lang="en-IN" sz="2800" b="1" spc="-15" dirty="0">
                <a:solidFill>
                  <a:srgbClr val="0E243D"/>
                </a:solidFill>
                <a:cs typeface="Calibri"/>
              </a:rPr>
              <a:t> Industrial Automation Evolution </a:t>
            </a:r>
            <a:endParaRPr sz="2800" dirty="0">
              <a:latin typeface="Calibri"/>
              <a:cs typeface="Calibri"/>
            </a:endParaRPr>
          </a:p>
        </p:txBody>
      </p:sp>
      <p:sp>
        <p:nvSpPr>
          <p:cNvPr id="8" name="object 2"/>
          <p:cNvSpPr txBox="1"/>
          <p:nvPr/>
        </p:nvSpPr>
        <p:spPr>
          <a:xfrm>
            <a:off x="685800" y="1981200"/>
            <a:ext cx="5410200" cy="704680"/>
          </a:xfrm>
          <a:prstGeom prst="rect">
            <a:avLst/>
          </a:prstGeom>
        </p:spPr>
        <p:txBody>
          <a:bodyPr vert="horz" wrap="square" lIns="0" tIns="88265" rIns="0" bIns="0" rtlCol="0">
            <a:spAutoFit/>
          </a:bodyPr>
          <a:lstStyle/>
          <a:p>
            <a:pPr marL="12700" marR="5080">
              <a:lnSpc>
                <a:spcPts val="4750"/>
              </a:lnSpc>
              <a:spcBef>
                <a:spcPts val="695"/>
              </a:spcBef>
            </a:pPr>
            <a:r>
              <a:rPr lang="en-IN" sz="4000" b="1" u="sng" spc="-15" dirty="0">
                <a:solidFill>
                  <a:srgbClr val="0E243D"/>
                </a:solidFill>
                <a:cs typeface="Calibri"/>
              </a:rPr>
              <a:t>Seminar on</a:t>
            </a:r>
            <a:r>
              <a:rPr lang="en-IN" sz="4000" b="1" spc="-15" dirty="0">
                <a:solidFill>
                  <a:srgbClr val="0E243D"/>
                </a:solidFill>
                <a:cs typeface="Calibri"/>
              </a:rPr>
              <a:t> :</a:t>
            </a:r>
            <a:endParaRPr sz="40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4207" y="1648967"/>
            <a:ext cx="2880360" cy="3594100"/>
          </a:xfrm>
          <a:custGeom>
            <a:avLst/>
            <a:gdLst/>
            <a:ahLst/>
            <a:cxnLst/>
            <a:rect l="l" t="t" r="r" b="b"/>
            <a:pathLst>
              <a:path w="2880360" h="3594100">
                <a:moveTo>
                  <a:pt x="1440180" y="0"/>
                </a:moveTo>
                <a:lnTo>
                  <a:pt x="0" y="899033"/>
                </a:lnTo>
                <a:lnTo>
                  <a:pt x="0" y="2694559"/>
                </a:lnTo>
                <a:lnTo>
                  <a:pt x="1440180" y="3593592"/>
                </a:lnTo>
                <a:lnTo>
                  <a:pt x="2880360" y="2694559"/>
                </a:lnTo>
                <a:lnTo>
                  <a:pt x="2880360" y="899033"/>
                </a:lnTo>
                <a:lnTo>
                  <a:pt x="1440180" y="0"/>
                </a:lnTo>
                <a:close/>
              </a:path>
            </a:pathLst>
          </a:custGeom>
          <a:solidFill>
            <a:srgbClr val="FFFFFF"/>
          </a:solidFill>
        </p:spPr>
        <p:txBody>
          <a:bodyPr wrap="square" lIns="0" tIns="0" rIns="0" bIns="0" rtlCol="0"/>
          <a:lstStyle/>
          <a:p>
            <a:endParaRPr/>
          </a:p>
        </p:txBody>
      </p:sp>
      <p:sp>
        <p:nvSpPr>
          <p:cNvPr id="3" name="object 3"/>
          <p:cNvSpPr txBox="1"/>
          <p:nvPr/>
        </p:nvSpPr>
        <p:spPr>
          <a:xfrm>
            <a:off x="6791070" y="2991104"/>
            <a:ext cx="4739005" cy="695325"/>
          </a:xfrm>
          <a:prstGeom prst="rect">
            <a:avLst/>
          </a:prstGeom>
        </p:spPr>
        <p:txBody>
          <a:bodyPr vert="horz" wrap="square" lIns="0" tIns="11430" rIns="0" bIns="0" rtlCol="0">
            <a:spAutoFit/>
          </a:bodyPr>
          <a:lstStyle/>
          <a:p>
            <a:pPr marL="12700">
              <a:lnSpc>
                <a:spcPct val="100000"/>
              </a:lnSpc>
              <a:spcBef>
                <a:spcPts val="90"/>
              </a:spcBef>
            </a:pPr>
            <a:r>
              <a:rPr sz="4400" b="1" spc="-10" dirty="0">
                <a:solidFill>
                  <a:srgbClr val="0E243D"/>
                </a:solidFill>
                <a:latin typeface="Calibri"/>
                <a:cs typeface="Calibri"/>
              </a:rPr>
              <a:t>Solution</a:t>
            </a:r>
            <a:r>
              <a:rPr sz="4400" b="1" spc="-5" dirty="0">
                <a:solidFill>
                  <a:srgbClr val="0E243D"/>
                </a:solidFill>
                <a:latin typeface="Calibri"/>
                <a:cs typeface="Calibri"/>
              </a:rPr>
              <a:t> </a:t>
            </a:r>
            <a:r>
              <a:rPr sz="4400" b="1" spc="-90" dirty="0">
                <a:solidFill>
                  <a:srgbClr val="0E243D"/>
                </a:solidFill>
                <a:latin typeface="Calibri"/>
                <a:cs typeface="Calibri"/>
              </a:rPr>
              <a:t>We</a:t>
            </a:r>
            <a:r>
              <a:rPr sz="4400" b="1" spc="-15" dirty="0">
                <a:solidFill>
                  <a:srgbClr val="0E243D"/>
                </a:solidFill>
                <a:latin typeface="Calibri"/>
                <a:cs typeface="Calibri"/>
              </a:rPr>
              <a:t> </a:t>
            </a:r>
            <a:r>
              <a:rPr sz="4400" b="1" spc="-25" dirty="0">
                <a:solidFill>
                  <a:srgbClr val="0E243D"/>
                </a:solidFill>
                <a:latin typeface="Calibri"/>
                <a:cs typeface="Calibri"/>
              </a:rPr>
              <a:t>Provide</a:t>
            </a:r>
            <a:endParaRPr sz="4400">
              <a:latin typeface="Calibri"/>
              <a:cs typeface="Calibri"/>
            </a:endParaRPr>
          </a:p>
        </p:txBody>
      </p:sp>
      <p:sp>
        <p:nvSpPr>
          <p:cNvPr id="4" name="object 4"/>
          <p:cNvSpPr txBox="1"/>
          <p:nvPr/>
        </p:nvSpPr>
        <p:spPr>
          <a:xfrm>
            <a:off x="2758567" y="2762453"/>
            <a:ext cx="701675" cy="1368425"/>
          </a:xfrm>
          <a:prstGeom prst="rect">
            <a:avLst/>
          </a:prstGeom>
        </p:spPr>
        <p:txBody>
          <a:bodyPr vert="horz" wrap="square" lIns="0" tIns="13970" rIns="0" bIns="0" rtlCol="0">
            <a:spAutoFit/>
          </a:bodyPr>
          <a:lstStyle/>
          <a:p>
            <a:pPr marL="12700">
              <a:lnSpc>
                <a:spcPct val="100000"/>
              </a:lnSpc>
              <a:spcBef>
                <a:spcPts val="110"/>
              </a:spcBef>
            </a:pPr>
            <a:r>
              <a:rPr sz="8800" b="1" spc="425" dirty="0">
                <a:solidFill>
                  <a:srgbClr val="0E243D"/>
                </a:solidFill>
                <a:latin typeface="Arial"/>
                <a:cs typeface="Arial"/>
              </a:rPr>
              <a:t>4</a:t>
            </a:r>
            <a:endParaRPr sz="8800">
              <a:latin typeface="Arial"/>
              <a:cs typeface="Arial"/>
            </a:endParaRPr>
          </a:p>
        </p:txBody>
      </p:sp>
      <p:pic>
        <p:nvPicPr>
          <p:cNvPr id="5" name="object 5"/>
          <p:cNvPicPr/>
          <p:nvPr/>
        </p:nvPicPr>
        <p:blipFill>
          <a:blip r:embed="rId2" cstate="print"/>
          <a:stretch>
            <a:fillRect/>
          </a:stretch>
        </p:blipFill>
        <p:spPr>
          <a:xfrm>
            <a:off x="582168" y="554736"/>
            <a:ext cx="5044439" cy="5785104"/>
          </a:xfrm>
          <a:prstGeom prst="rect">
            <a:avLst/>
          </a:prstGeom>
        </p:spPr>
      </p:pic>
      <p:pic>
        <p:nvPicPr>
          <p:cNvPr id="6" name="object 6"/>
          <p:cNvPicPr/>
          <p:nvPr/>
        </p:nvPicPr>
        <p:blipFill>
          <a:blip r:embed="rId3" cstate="print"/>
          <a:stretch>
            <a:fillRect/>
          </a:stretch>
        </p:blipFill>
        <p:spPr>
          <a:xfrm>
            <a:off x="42671" y="9144"/>
            <a:ext cx="1325880" cy="6705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0673" y="2254707"/>
            <a:ext cx="3289300" cy="695325"/>
          </a:xfrm>
          <a:prstGeom prst="rect">
            <a:avLst/>
          </a:prstGeom>
        </p:spPr>
        <p:txBody>
          <a:bodyPr vert="horz" wrap="square" lIns="0" tIns="12065" rIns="0" bIns="0" rtlCol="0">
            <a:spAutoFit/>
          </a:bodyPr>
          <a:lstStyle/>
          <a:p>
            <a:pPr marL="12700">
              <a:lnSpc>
                <a:spcPct val="100000"/>
              </a:lnSpc>
              <a:spcBef>
                <a:spcPts val="95"/>
              </a:spcBef>
            </a:pPr>
            <a:r>
              <a:rPr spc="-20" dirty="0"/>
              <a:t>Areas</a:t>
            </a:r>
            <a:r>
              <a:rPr spc="-25" dirty="0"/>
              <a:t> </a:t>
            </a:r>
            <a:r>
              <a:rPr spc="-5" dirty="0"/>
              <a:t>of</a:t>
            </a:r>
            <a:r>
              <a:rPr spc="-25" dirty="0"/>
              <a:t> </a:t>
            </a:r>
            <a:r>
              <a:rPr spc="-20" dirty="0"/>
              <a:t>focus</a:t>
            </a:r>
          </a:p>
        </p:txBody>
      </p:sp>
      <p:sp>
        <p:nvSpPr>
          <p:cNvPr id="3" name="object 3"/>
          <p:cNvSpPr txBox="1"/>
          <p:nvPr/>
        </p:nvSpPr>
        <p:spPr>
          <a:xfrm>
            <a:off x="4630673" y="3867404"/>
            <a:ext cx="2383790" cy="856615"/>
          </a:xfrm>
          <a:prstGeom prst="rect">
            <a:avLst/>
          </a:prstGeom>
        </p:spPr>
        <p:txBody>
          <a:bodyPr vert="horz" wrap="square" lIns="0" tIns="12700" rIns="0" bIns="0" rtlCol="0">
            <a:spAutoFit/>
          </a:bodyPr>
          <a:lstStyle/>
          <a:p>
            <a:pPr marL="12700">
              <a:lnSpc>
                <a:spcPct val="100000"/>
              </a:lnSpc>
              <a:spcBef>
                <a:spcPts val="100"/>
              </a:spcBef>
            </a:pPr>
            <a:r>
              <a:rPr sz="1800" b="1" spc="-180" dirty="0">
                <a:solidFill>
                  <a:srgbClr val="0E243D"/>
                </a:solidFill>
                <a:latin typeface="Arial"/>
                <a:cs typeface="Arial"/>
              </a:rPr>
              <a:t>TRAINING</a:t>
            </a:r>
            <a:endParaRPr sz="1800">
              <a:latin typeface="Arial"/>
              <a:cs typeface="Arial"/>
            </a:endParaRPr>
          </a:p>
          <a:p>
            <a:pPr marL="12700">
              <a:lnSpc>
                <a:spcPct val="100000"/>
              </a:lnSpc>
              <a:spcBef>
                <a:spcPts val="1015"/>
              </a:spcBef>
            </a:pPr>
            <a:r>
              <a:rPr sz="1400" spc="-40" dirty="0">
                <a:solidFill>
                  <a:srgbClr val="0E243D"/>
                </a:solidFill>
                <a:latin typeface="Microsoft Sans Serif"/>
                <a:cs typeface="Microsoft Sans Serif"/>
              </a:rPr>
              <a:t>Develop</a:t>
            </a:r>
            <a:r>
              <a:rPr sz="1400" spc="75" dirty="0">
                <a:solidFill>
                  <a:srgbClr val="0E243D"/>
                </a:solidFill>
                <a:latin typeface="Microsoft Sans Serif"/>
                <a:cs typeface="Microsoft Sans Serif"/>
              </a:rPr>
              <a:t> </a:t>
            </a:r>
            <a:r>
              <a:rPr sz="1400" spc="-20" dirty="0">
                <a:solidFill>
                  <a:srgbClr val="0E243D"/>
                </a:solidFill>
                <a:latin typeface="Microsoft Sans Serif"/>
                <a:cs typeface="Microsoft Sans Serif"/>
              </a:rPr>
              <a:t>winning</a:t>
            </a:r>
            <a:r>
              <a:rPr sz="1400" spc="15" dirty="0">
                <a:solidFill>
                  <a:srgbClr val="0E243D"/>
                </a:solidFill>
                <a:latin typeface="Microsoft Sans Serif"/>
                <a:cs typeface="Microsoft Sans Serif"/>
              </a:rPr>
              <a:t> </a:t>
            </a:r>
            <a:r>
              <a:rPr sz="1400" spc="-35" dirty="0">
                <a:solidFill>
                  <a:srgbClr val="0E243D"/>
                </a:solidFill>
                <a:latin typeface="Microsoft Sans Serif"/>
                <a:cs typeface="Microsoft Sans Serif"/>
              </a:rPr>
              <a:t>strategies</a:t>
            </a:r>
            <a:r>
              <a:rPr sz="1400" spc="85" dirty="0">
                <a:solidFill>
                  <a:srgbClr val="0E243D"/>
                </a:solidFill>
                <a:latin typeface="Microsoft Sans Serif"/>
                <a:cs typeface="Microsoft Sans Serif"/>
              </a:rPr>
              <a:t> </a:t>
            </a:r>
            <a:r>
              <a:rPr sz="1400" spc="25" dirty="0">
                <a:solidFill>
                  <a:srgbClr val="0E243D"/>
                </a:solidFill>
                <a:latin typeface="Microsoft Sans Serif"/>
                <a:cs typeface="Microsoft Sans Serif"/>
              </a:rPr>
              <a:t>to</a:t>
            </a:r>
            <a:endParaRPr sz="1400">
              <a:latin typeface="Microsoft Sans Serif"/>
              <a:cs typeface="Microsoft Sans Serif"/>
            </a:endParaRPr>
          </a:p>
          <a:p>
            <a:pPr marL="12700">
              <a:lnSpc>
                <a:spcPct val="100000"/>
              </a:lnSpc>
              <a:spcBef>
                <a:spcPts val="5"/>
              </a:spcBef>
            </a:pPr>
            <a:r>
              <a:rPr sz="1400" spc="-50" dirty="0">
                <a:solidFill>
                  <a:srgbClr val="0E243D"/>
                </a:solidFill>
                <a:latin typeface="Microsoft Sans Serif"/>
                <a:cs typeface="Microsoft Sans Serif"/>
              </a:rPr>
              <a:t>keep</a:t>
            </a:r>
            <a:r>
              <a:rPr sz="1400" spc="85" dirty="0">
                <a:solidFill>
                  <a:srgbClr val="0E243D"/>
                </a:solidFill>
                <a:latin typeface="Microsoft Sans Serif"/>
                <a:cs typeface="Microsoft Sans Serif"/>
              </a:rPr>
              <a:t> </a:t>
            </a:r>
            <a:r>
              <a:rPr sz="1400" spc="-70" dirty="0">
                <a:solidFill>
                  <a:srgbClr val="0E243D"/>
                </a:solidFill>
                <a:latin typeface="Microsoft Sans Serif"/>
                <a:cs typeface="Microsoft Sans Serif"/>
              </a:rPr>
              <a:t>ahead</a:t>
            </a:r>
            <a:r>
              <a:rPr sz="1400" spc="60" dirty="0">
                <a:solidFill>
                  <a:srgbClr val="0E243D"/>
                </a:solidFill>
                <a:latin typeface="Microsoft Sans Serif"/>
                <a:cs typeface="Microsoft Sans Serif"/>
              </a:rPr>
              <a:t> </a:t>
            </a:r>
            <a:r>
              <a:rPr sz="1400" spc="-5" dirty="0">
                <a:solidFill>
                  <a:srgbClr val="0E243D"/>
                </a:solidFill>
                <a:latin typeface="Microsoft Sans Serif"/>
                <a:cs typeface="Microsoft Sans Serif"/>
              </a:rPr>
              <a:t>of</a:t>
            </a:r>
            <a:r>
              <a:rPr sz="1400" spc="50" dirty="0">
                <a:solidFill>
                  <a:srgbClr val="0E243D"/>
                </a:solidFill>
                <a:latin typeface="Microsoft Sans Serif"/>
                <a:cs typeface="Microsoft Sans Serif"/>
              </a:rPr>
              <a:t> </a:t>
            </a:r>
            <a:r>
              <a:rPr sz="1400" spc="-20" dirty="0">
                <a:solidFill>
                  <a:srgbClr val="0E243D"/>
                </a:solidFill>
                <a:latin typeface="Microsoft Sans Serif"/>
                <a:cs typeface="Microsoft Sans Serif"/>
              </a:rPr>
              <a:t>the</a:t>
            </a:r>
            <a:r>
              <a:rPr sz="1400" spc="50" dirty="0">
                <a:solidFill>
                  <a:srgbClr val="0E243D"/>
                </a:solidFill>
                <a:latin typeface="Microsoft Sans Serif"/>
                <a:cs typeface="Microsoft Sans Serif"/>
              </a:rPr>
              <a:t> </a:t>
            </a:r>
            <a:r>
              <a:rPr sz="1400" spc="-25" dirty="0">
                <a:solidFill>
                  <a:srgbClr val="0E243D"/>
                </a:solidFill>
                <a:latin typeface="Microsoft Sans Serif"/>
                <a:cs typeface="Microsoft Sans Serif"/>
              </a:rPr>
              <a:t>competition.</a:t>
            </a:r>
            <a:endParaRPr sz="1400">
              <a:latin typeface="Microsoft Sans Serif"/>
              <a:cs typeface="Microsoft Sans Serif"/>
            </a:endParaRPr>
          </a:p>
        </p:txBody>
      </p:sp>
      <p:sp>
        <p:nvSpPr>
          <p:cNvPr id="4" name="object 4"/>
          <p:cNvSpPr txBox="1"/>
          <p:nvPr/>
        </p:nvSpPr>
        <p:spPr>
          <a:xfrm>
            <a:off x="4630673" y="4912309"/>
            <a:ext cx="2239645" cy="451484"/>
          </a:xfrm>
          <a:prstGeom prst="rect">
            <a:avLst/>
          </a:prstGeom>
        </p:spPr>
        <p:txBody>
          <a:bodyPr vert="horz" wrap="square" lIns="0" tIns="12065" rIns="0" bIns="0" rtlCol="0">
            <a:spAutoFit/>
          </a:bodyPr>
          <a:lstStyle/>
          <a:p>
            <a:pPr marL="12700">
              <a:lnSpc>
                <a:spcPct val="100000"/>
              </a:lnSpc>
              <a:spcBef>
                <a:spcPts val="95"/>
              </a:spcBef>
            </a:pPr>
            <a:r>
              <a:rPr sz="1400" spc="-40" dirty="0">
                <a:solidFill>
                  <a:srgbClr val="0E243D"/>
                </a:solidFill>
                <a:latin typeface="Microsoft Sans Serif"/>
                <a:cs typeface="Microsoft Sans Serif"/>
              </a:rPr>
              <a:t>Develop</a:t>
            </a:r>
            <a:r>
              <a:rPr sz="1400" spc="75" dirty="0">
                <a:solidFill>
                  <a:srgbClr val="0E243D"/>
                </a:solidFill>
                <a:latin typeface="Microsoft Sans Serif"/>
                <a:cs typeface="Microsoft Sans Serif"/>
              </a:rPr>
              <a:t> </a:t>
            </a:r>
            <a:r>
              <a:rPr sz="1400" spc="-20" dirty="0">
                <a:solidFill>
                  <a:srgbClr val="0E243D"/>
                </a:solidFill>
                <a:latin typeface="Microsoft Sans Serif"/>
                <a:cs typeface="Microsoft Sans Serif"/>
              </a:rPr>
              <a:t>the</a:t>
            </a:r>
            <a:r>
              <a:rPr sz="1400" spc="30" dirty="0">
                <a:solidFill>
                  <a:srgbClr val="0E243D"/>
                </a:solidFill>
                <a:latin typeface="Microsoft Sans Serif"/>
                <a:cs typeface="Microsoft Sans Serif"/>
              </a:rPr>
              <a:t> </a:t>
            </a:r>
            <a:r>
              <a:rPr sz="1400" spc="-35" dirty="0">
                <a:solidFill>
                  <a:srgbClr val="0E243D"/>
                </a:solidFill>
                <a:latin typeface="Microsoft Sans Serif"/>
                <a:cs typeface="Microsoft Sans Serif"/>
              </a:rPr>
              <a:t>skills</a:t>
            </a:r>
            <a:r>
              <a:rPr sz="1400" spc="90" dirty="0">
                <a:solidFill>
                  <a:srgbClr val="0E243D"/>
                </a:solidFill>
                <a:latin typeface="Microsoft Sans Serif"/>
                <a:cs typeface="Microsoft Sans Serif"/>
              </a:rPr>
              <a:t> </a:t>
            </a:r>
            <a:r>
              <a:rPr sz="1400" spc="25" dirty="0">
                <a:solidFill>
                  <a:srgbClr val="0E243D"/>
                </a:solidFill>
                <a:latin typeface="Microsoft Sans Serif"/>
                <a:cs typeface="Microsoft Sans Serif"/>
              </a:rPr>
              <a:t>to</a:t>
            </a:r>
            <a:r>
              <a:rPr sz="1400" spc="50" dirty="0">
                <a:solidFill>
                  <a:srgbClr val="0E243D"/>
                </a:solidFill>
                <a:latin typeface="Microsoft Sans Serif"/>
                <a:cs typeface="Microsoft Sans Serif"/>
              </a:rPr>
              <a:t> </a:t>
            </a:r>
            <a:r>
              <a:rPr sz="1400" spc="-40" dirty="0">
                <a:solidFill>
                  <a:srgbClr val="0E243D"/>
                </a:solidFill>
                <a:latin typeface="Microsoft Sans Serif"/>
                <a:cs typeface="Microsoft Sans Serif"/>
              </a:rPr>
              <a:t>stand</a:t>
            </a:r>
            <a:r>
              <a:rPr sz="1400" spc="55" dirty="0">
                <a:solidFill>
                  <a:srgbClr val="0E243D"/>
                </a:solidFill>
                <a:latin typeface="Microsoft Sans Serif"/>
                <a:cs typeface="Microsoft Sans Serif"/>
              </a:rPr>
              <a:t> </a:t>
            </a:r>
            <a:r>
              <a:rPr sz="1400" spc="-20" dirty="0">
                <a:solidFill>
                  <a:srgbClr val="0E243D"/>
                </a:solidFill>
                <a:latin typeface="Microsoft Sans Serif"/>
                <a:cs typeface="Microsoft Sans Serif"/>
              </a:rPr>
              <a:t>in</a:t>
            </a:r>
            <a:endParaRPr sz="1400">
              <a:latin typeface="Microsoft Sans Serif"/>
              <a:cs typeface="Microsoft Sans Serif"/>
            </a:endParaRPr>
          </a:p>
          <a:p>
            <a:pPr marL="12700">
              <a:lnSpc>
                <a:spcPct val="100000"/>
              </a:lnSpc>
            </a:pPr>
            <a:r>
              <a:rPr sz="1400" spc="-45" dirty="0">
                <a:solidFill>
                  <a:srgbClr val="0E243D"/>
                </a:solidFill>
                <a:latin typeface="Microsoft Sans Serif"/>
                <a:cs typeface="Microsoft Sans Serif"/>
              </a:rPr>
              <a:t>market</a:t>
            </a:r>
            <a:r>
              <a:rPr sz="1400" spc="100" dirty="0">
                <a:solidFill>
                  <a:srgbClr val="0E243D"/>
                </a:solidFill>
                <a:latin typeface="Microsoft Sans Serif"/>
                <a:cs typeface="Microsoft Sans Serif"/>
              </a:rPr>
              <a:t> </a:t>
            </a:r>
            <a:r>
              <a:rPr sz="1400" dirty="0">
                <a:solidFill>
                  <a:srgbClr val="0E243D"/>
                </a:solidFill>
                <a:latin typeface="Microsoft Sans Serif"/>
                <a:cs typeface="Microsoft Sans Serif"/>
              </a:rPr>
              <a:t>with</a:t>
            </a:r>
            <a:r>
              <a:rPr sz="1400" spc="10" dirty="0">
                <a:solidFill>
                  <a:srgbClr val="0E243D"/>
                </a:solidFill>
                <a:latin typeface="Microsoft Sans Serif"/>
                <a:cs typeface="Microsoft Sans Serif"/>
              </a:rPr>
              <a:t> </a:t>
            </a:r>
            <a:r>
              <a:rPr sz="1400" spc="-100" dirty="0">
                <a:solidFill>
                  <a:srgbClr val="0E243D"/>
                </a:solidFill>
                <a:latin typeface="Microsoft Sans Serif"/>
                <a:cs typeface="Microsoft Sans Serif"/>
              </a:rPr>
              <a:t>a</a:t>
            </a:r>
            <a:r>
              <a:rPr sz="1400" spc="65" dirty="0">
                <a:solidFill>
                  <a:srgbClr val="0E243D"/>
                </a:solidFill>
                <a:latin typeface="Microsoft Sans Serif"/>
                <a:cs typeface="Microsoft Sans Serif"/>
              </a:rPr>
              <a:t> </a:t>
            </a:r>
            <a:r>
              <a:rPr sz="1400" spc="-5" dirty="0">
                <a:solidFill>
                  <a:srgbClr val="0E243D"/>
                </a:solidFill>
                <a:latin typeface="Microsoft Sans Serif"/>
                <a:cs typeface="Microsoft Sans Serif"/>
              </a:rPr>
              <a:t>good</a:t>
            </a:r>
            <a:r>
              <a:rPr sz="1400" spc="55" dirty="0">
                <a:solidFill>
                  <a:srgbClr val="0E243D"/>
                </a:solidFill>
                <a:latin typeface="Microsoft Sans Serif"/>
                <a:cs typeface="Microsoft Sans Serif"/>
              </a:rPr>
              <a:t> </a:t>
            </a:r>
            <a:r>
              <a:rPr sz="1400" spc="-60" dirty="0">
                <a:solidFill>
                  <a:srgbClr val="0E243D"/>
                </a:solidFill>
                <a:latin typeface="Microsoft Sans Serif"/>
                <a:cs typeface="Microsoft Sans Serif"/>
              </a:rPr>
              <a:t>value.</a:t>
            </a:r>
            <a:endParaRPr sz="1400">
              <a:latin typeface="Microsoft Sans Serif"/>
              <a:cs typeface="Microsoft Sans Serif"/>
            </a:endParaRPr>
          </a:p>
        </p:txBody>
      </p:sp>
      <p:sp>
        <p:nvSpPr>
          <p:cNvPr id="5" name="object 5"/>
          <p:cNvSpPr txBox="1"/>
          <p:nvPr/>
        </p:nvSpPr>
        <p:spPr>
          <a:xfrm>
            <a:off x="7892288" y="3867404"/>
            <a:ext cx="2361565" cy="856615"/>
          </a:xfrm>
          <a:prstGeom prst="rect">
            <a:avLst/>
          </a:prstGeom>
        </p:spPr>
        <p:txBody>
          <a:bodyPr vert="horz" wrap="square" lIns="0" tIns="12700" rIns="0" bIns="0" rtlCol="0">
            <a:spAutoFit/>
          </a:bodyPr>
          <a:lstStyle/>
          <a:p>
            <a:pPr marL="12700">
              <a:lnSpc>
                <a:spcPct val="100000"/>
              </a:lnSpc>
              <a:spcBef>
                <a:spcPts val="100"/>
              </a:spcBef>
            </a:pPr>
            <a:r>
              <a:rPr sz="1800" b="1" spc="-180" dirty="0">
                <a:solidFill>
                  <a:srgbClr val="0E243D"/>
                </a:solidFill>
                <a:latin typeface="Arial"/>
                <a:cs typeface="Arial"/>
              </a:rPr>
              <a:t>INTERNSHIP</a:t>
            </a:r>
            <a:endParaRPr sz="1800">
              <a:latin typeface="Arial"/>
              <a:cs typeface="Arial"/>
            </a:endParaRPr>
          </a:p>
          <a:p>
            <a:pPr marL="12700">
              <a:lnSpc>
                <a:spcPct val="100000"/>
              </a:lnSpc>
              <a:spcBef>
                <a:spcPts val="1015"/>
              </a:spcBef>
            </a:pPr>
            <a:r>
              <a:rPr sz="1400" spc="-95" dirty="0">
                <a:solidFill>
                  <a:srgbClr val="0E243D"/>
                </a:solidFill>
                <a:latin typeface="Microsoft Sans Serif"/>
                <a:cs typeface="Microsoft Sans Serif"/>
              </a:rPr>
              <a:t>Gain</a:t>
            </a:r>
            <a:r>
              <a:rPr sz="1400" spc="80" dirty="0">
                <a:solidFill>
                  <a:srgbClr val="0E243D"/>
                </a:solidFill>
                <a:latin typeface="Microsoft Sans Serif"/>
                <a:cs typeface="Microsoft Sans Serif"/>
              </a:rPr>
              <a:t> </a:t>
            </a:r>
            <a:r>
              <a:rPr sz="1400" spc="-55" dirty="0">
                <a:solidFill>
                  <a:srgbClr val="0E243D"/>
                </a:solidFill>
                <a:latin typeface="Microsoft Sans Serif"/>
                <a:cs typeface="Microsoft Sans Serif"/>
              </a:rPr>
              <a:t>experience</a:t>
            </a:r>
            <a:r>
              <a:rPr sz="1400" spc="55" dirty="0">
                <a:solidFill>
                  <a:srgbClr val="0E243D"/>
                </a:solidFill>
                <a:latin typeface="Microsoft Sans Serif"/>
                <a:cs typeface="Microsoft Sans Serif"/>
              </a:rPr>
              <a:t> </a:t>
            </a:r>
            <a:r>
              <a:rPr sz="1400" spc="-5" dirty="0">
                <a:solidFill>
                  <a:srgbClr val="0E243D"/>
                </a:solidFill>
                <a:latin typeface="Microsoft Sans Serif"/>
                <a:cs typeface="Microsoft Sans Serif"/>
              </a:rPr>
              <a:t>of</a:t>
            </a:r>
            <a:r>
              <a:rPr sz="1400" spc="65" dirty="0">
                <a:solidFill>
                  <a:srgbClr val="0E243D"/>
                </a:solidFill>
                <a:latin typeface="Microsoft Sans Serif"/>
                <a:cs typeface="Microsoft Sans Serif"/>
              </a:rPr>
              <a:t> </a:t>
            </a:r>
            <a:r>
              <a:rPr sz="1400" spc="-30" dirty="0">
                <a:solidFill>
                  <a:srgbClr val="0E243D"/>
                </a:solidFill>
                <a:latin typeface="Microsoft Sans Serif"/>
                <a:cs typeface="Microsoft Sans Serif"/>
              </a:rPr>
              <a:t>how</a:t>
            </a:r>
            <a:r>
              <a:rPr sz="1400" spc="45" dirty="0">
                <a:solidFill>
                  <a:srgbClr val="0E243D"/>
                </a:solidFill>
                <a:latin typeface="Microsoft Sans Serif"/>
                <a:cs typeface="Microsoft Sans Serif"/>
              </a:rPr>
              <a:t> </a:t>
            </a:r>
            <a:r>
              <a:rPr sz="1400" spc="-55" dirty="0">
                <a:solidFill>
                  <a:srgbClr val="0E243D"/>
                </a:solidFill>
                <a:latin typeface="Microsoft Sans Serif"/>
                <a:cs typeface="Microsoft Sans Serif"/>
              </a:rPr>
              <a:t>exactly</a:t>
            </a:r>
            <a:endParaRPr sz="1400">
              <a:latin typeface="Microsoft Sans Serif"/>
              <a:cs typeface="Microsoft Sans Serif"/>
            </a:endParaRPr>
          </a:p>
          <a:p>
            <a:pPr marL="12700">
              <a:lnSpc>
                <a:spcPct val="100000"/>
              </a:lnSpc>
              <a:spcBef>
                <a:spcPts val="5"/>
              </a:spcBef>
            </a:pPr>
            <a:r>
              <a:rPr sz="1400" spc="-20" dirty="0">
                <a:solidFill>
                  <a:srgbClr val="0E243D"/>
                </a:solidFill>
                <a:latin typeface="Microsoft Sans Serif"/>
                <a:cs typeface="Microsoft Sans Serif"/>
              </a:rPr>
              <a:t>the</a:t>
            </a:r>
            <a:r>
              <a:rPr sz="1400" spc="15" dirty="0">
                <a:solidFill>
                  <a:srgbClr val="0E243D"/>
                </a:solidFill>
                <a:latin typeface="Microsoft Sans Serif"/>
                <a:cs typeface="Microsoft Sans Serif"/>
              </a:rPr>
              <a:t> </a:t>
            </a:r>
            <a:r>
              <a:rPr sz="1400" spc="-20" dirty="0">
                <a:solidFill>
                  <a:srgbClr val="0E243D"/>
                </a:solidFill>
                <a:latin typeface="Microsoft Sans Serif"/>
                <a:cs typeface="Microsoft Sans Serif"/>
              </a:rPr>
              <a:t>industry</a:t>
            </a:r>
            <a:r>
              <a:rPr sz="1400" spc="40" dirty="0">
                <a:solidFill>
                  <a:srgbClr val="0E243D"/>
                </a:solidFill>
                <a:latin typeface="Microsoft Sans Serif"/>
                <a:cs typeface="Microsoft Sans Serif"/>
              </a:rPr>
              <a:t> </a:t>
            </a:r>
            <a:r>
              <a:rPr sz="1400" spc="-40" dirty="0">
                <a:solidFill>
                  <a:srgbClr val="0E243D"/>
                </a:solidFill>
                <a:latin typeface="Microsoft Sans Serif"/>
                <a:cs typeface="Microsoft Sans Serif"/>
              </a:rPr>
              <a:t>works.</a:t>
            </a:r>
            <a:endParaRPr sz="1400">
              <a:latin typeface="Microsoft Sans Serif"/>
              <a:cs typeface="Microsoft Sans Serif"/>
            </a:endParaRPr>
          </a:p>
        </p:txBody>
      </p:sp>
      <p:sp>
        <p:nvSpPr>
          <p:cNvPr id="6" name="object 6"/>
          <p:cNvSpPr txBox="1"/>
          <p:nvPr/>
        </p:nvSpPr>
        <p:spPr>
          <a:xfrm>
            <a:off x="7892288" y="4912309"/>
            <a:ext cx="2271395" cy="238125"/>
          </a:xfrm>
          <a:prstGeom prst="rect">
            <a:avLst/>
          </a:prstGeom>
        </p:spPr>
        <p:txBody>
          <a:bodyPr vert="horz" wrap="square" lIns="0" tIns="12065" rIns="0" bIns="0" rtlCol="0">
            <a:spAutoFit/>
          </a:bodyPr>
          <a:lstStyle/>
          <a:p>
            <a:pPr marL="12700">
              <a:lnSpc>
                <a:spcPct val="100000"/>
              </a:lnSpc>
              <a:spcBef>
                <a:spcPts val="95"/>
              </a:spcBef>
            </a:pPr>
            <a:r>
              <a:rPr sz="1400" spc="-85" dirty="0">
                <a:solidFill>
                  <a:srgbClr val="0E243D"/>
                </a:solidFill>
                <a:latin typeface="Microsoft Sans Serif"/>
                <a:cs typeface="Microsoft Sans Serif"/>
              </a:rPr>
              <a:t>Get</a:t>
            </a:r>
            <a:r>
              <a:rPr sz="1400" spc="40" dirty="0">
                <a:solidFill>
                  <a:srgbClr val="0E243D"/>
                </a:solidFill>
                <a:latin typeface="Microsoft Sans Serif"/>
                <a:cs typeface="Microsoft Sans Serif"/>
              </a:rPr>
              <a:t> </a:t>
            </a:r>
            <a:r>
              <a:rPr sz="1400" spc="25" dirty="0">
                <a:solidFill>
                  <a:srgbClr val="0E243D"/>
                </a:solidFill>
                <a:latin typeface="Microsoft Sans Serif"/>
                <a:cs typeface="Microsoft Sans Serif"/>
              </a:rPr>
              <a:t>to</a:t>
            </a:r>
            <a:r>
              <a:rPr sz="1400" spc="40" dirty="0">
                <a:solidFill>
                  <a:srgbClr val="0E243D"/>
                </a:solidFill>
                <a:latin typeface="Microsoft Sans Serif"/>
                <a:cs typeface="Microsoft Sans Serif"/>
              </a:rPr>
              <a:t> </a:t>
            </a:r>
            <a:r>
              <a:rPr sz="1400" spc="-30" dirty="0">
                <a:solidFill>
                  <a:srgbClr val="0E243D"/>
                </a:solidFill>
                <a:latin typeface="Microsoft Sans Serif"/>
                <a:cs typeface="Microsoft Sans Serif"/>
              </a:rPr>
              <a:t>know</a:t>
            </a:r>
            <a:r>
              <a:rPr sz="1400" spc="50" dirty="0">
                <a:solidFill>
                  <a:srgbClr val="0E243D"/>
                </a:solidFill>
                <a:latin typeface="Microsoft Sans Serif"/>
                <a:cs typeface="Microsoft Sans Serif"/>
              </a:rPr>
              <a:t> </a:t>
            </a:r>
            <a:r>
              <a:rPr sz="1400" spc="-25" dirty="0">
                <a:solidFill>
                  <a:srgbClr val="0E243D"/>
                </a:solidFill>
                <a:latin typeface="Microsoft Sans Serif"/>
                <a:cs typeface="Microsoft Sans Serif"/>
              </a:rPr>
              <a:t>your</a:t>
            </a:r>
            <a:r>
              <a:rPr sz="1400" spc="20" dirty="0">
                <a:solidFill>
                  <a:srgbClr val="0E243D"/>
                </a:solidFill>
                <a:latin typeface="Microsoft Sans Serif"/>
                <a:cs typeface="Microsoft Sans Serif"/>
              </a:rPr>
              <a:t> </a:t>
            </a:r>
            <a:r>
              <a:rPr sz="1400" spc="-35" dirty="0">
                <a:solidFill>
                  <a:srgbClr val="0E243D"/>
                </a:solidFill>
                <a:latin typeface="Microsoft Sans Serif"/>
                <a:cs typeface="Microsoft Sans Serif"/>
              </a:rPr>
              <a:t>capabilities.</a:t>
            </a:r>
            <a:endParaRPr sz="1400">
              <a:latin typeface="Microsoft Sans Serif"/>
              <a:cs typeface="Microsoft Sans Serif"/>
            </a:endParaRPr>
          </a:p>
        </p:txBody>
      </p:sp>
      <p:sp>
        <p:nvSpPr>
          <p:cNvPr id="7" name="object 7"/>
          <p:cNvSpPr txBox="1"/>
          <p:nvPr/>
        </p:nvSpPr>
        <p:spPr>
          <a:xfrm>
            <a:off x="7892288" y="5339588"/>
            <a:ext cx="2130425" cy="451484"/>
          </a:xfrm>
          <a:prstGeom prst="rect">
            <a:avLst/>
          </a:prstGeom>
        </p:spPr>
        <p:txBody>
          <a:bodyPr vert="horz" wrap="square" lIns="0" tIns="11430" rIns="0" bIns="0" rtlCol="0">
            <a:spAutoFit/>
          </a:bodyPr>
          <a:lstStyle/>
          <a:p>
            <a:pPr marL="12700" marR="5080">
              <a:lnSpc>
                <a:spcPct val="100000"/>
              </a:lnSpc>
              <a:spcBef>
                <a:spcPts val="90"/>
              </a:spcBef>
            </a:pPr>
            <a:r>
              <a:rPr sz="1400" spc="-85" dirty="0">
                <a:solidFill>
                  <a:srgbClr val="0E243D"/>
                </a:solidFill>
                <a:latin typeface="Microsoft Sans Serif"/>
                <a:cs typeface="Microsoft Sans Serif"/>
              </a:rPr>
              <a:t>Get</a:t>
            </a:r>
            <a:r>
              <a:rPr sz="1400" spc="50" dirty="0">
                <a:solidFill>
                  <a:srgbClr val="0E243D"/>
                </a:solidFill>
                <a:latin typeface="Microsoft Sans Serif"/>
                <a:cs typeface="Microsoft Sans Serif"/>
              </a:rPr>
              <a:t> </a:t>
            </a:r>
            <a:r>
              <a:rPr sz="1400" spc="25" dirty="0">
                <a:solidFill>
                  <a:srgbClr val="0E243D"/>
                </a:solidFill>
                <a:latin typeface="Microsoft Sans Serif"/>
                <a:cs typeface="Microsoft Sans Serif"/>
              </a:rPr>
              <a:t>to</a:t>
            </a:r>
            <a:r>
              <a:rPr sz="1400" spc="50" dirty="0">
                <a:solidFill>
                  <a:srgbClr val="0E243D"/>
                </a:solidFill>
                <a:latin typeface="Microsoft Sans Serif"/>
                <a:cs typeface="Microsoft Sans Serif"/>
              </a:rPr>
              <a:t> </a:t>
            </a:r>
            <a:r>
              <a:rPr sz="1400" spc="-35" dirty="0">
                <a:solidFill>
                  <a:srgbClr val="0E243D"/>
                </a:solidFill>
                <a:latin typeface="Microsoft Sans Serif"/>
                <a:cs typeface="Microsoft Sans Serif"/>
              </a:rPr>
              <a:t>know</a:t>
            </a:r>
            <a:r>
              <a:rPr sz="1400" spc="60" dirty="0">
                <a:solidFill>
                  <a:srgbClr val="0E243D"/>
                </a:solidFill>
                <a:latin typeface="Microsoft Sans Serif"/>
                <a:cs typeface="Microsoft Sans Serif"/>
              </a:rPr>
              <a:t> </a:t>
            </a:r>
            <a:r>
              <a:rPr sz="1400" spc="-20" dirty="0">
                <a:solidFill>
                  <a:srgbClr val="0E243D"/>
                </a:solidFill>
                <a:latin typeface="Microsoft Sans Serif"/>
                <a:cs typeface="Microsoft Sans Serif"/>
              </a:rPr>
              <a:t>the</a:t>
            </a:r>
            <a:r>
              <a:rPr sz="1400" spc="30" dirty="0">
                <a:solidFill>
                  <a:srgbClr val="0E243D"/>
                </a:solidFill>
                <a:latin typeface="Microsoft Sans Serif"/>
                <a:cs typeface="Microsoft Sans Serif"/>
              </a:rPr>
              <a:t> </a:t>
            </a:r>
            <a:r>
              <a:rPr sz="1400" spc="-10" dirty="0">
                <a:solidFill>
                  <a:srgbClr val="0E243D"/>
                </a:solidFill>
                <a:latin typeface="Microsoft Sans Serif"/>
                <a:cs typeface="Microsoft Sans Serif"/>
              </a:rPr>
              <a:t>points</a:t>
            </a:r>
            <a:r>
              <a:rPr sz="1400" spc="40" dirty="0">
                <a:solidFill>
                  <a:srgbClr val="0E243D"/>
                </a:solidFill>
                <a:latin typeface="Microsoft Sans Serif"/>
                <a:cs typeface="Microsoft Sans Serif"/>
              </a:rPr>
              <a:t> </a:t>
            </a:r>
            <a:r>
              <a:rPr sz="1400" spc="-30" dirty="0">
                <a:solidFill>
                  <a:srgbClr val="0E243D"/>
                </a:solidFill>
                <a:latin typeface="Microsoft Sans Serif"/>
                <a:cs typeface="Microsoft Sans Serif"/>
              </a:rPr>
              <a:t>on </a:t>
            </a:r>
            <a:r>
              <a:rPr sz="1400" spc="-25" dirty="0">
                <a:solidFill>
                  <a:srgbClr val="0E243D"/>
                </a:solidFill>
                <a:latin typeface="Microsoft Sans Serif"/>
                <a:cs typeface="Microsoft Sans Serif"/>
              </a:rPr>
              <a:t> </a:t>
            </a:r>
            <a:r>
              <a:rPr sz="1400" spc="-40" dirty="0">
                <a:solidFill>
                  <a:srgbClr val="0E243D"/>
                </a:solidFill>
                <a:latin typeface="Microsoft Sans Serif"/>
                <a:cs typeface="Microsoft Sans Serif"/>
              </a:rPr>
              <a:t>which</a:t>
            </a:r>
            <a:r>
              <a:rPr sz="1400" spc="25" dirty="0">
                <a:solidFill>
                  <a:srgbClr val="0E243D"/>
                </a:solidFill>
                <a:latin typeface="Microsoft Sans Serif"/>
                <a:cs typeface="Microsoft Sans Serif"/>
              </a:rPr>
              <a:t> </a:t>
            </a:r>
            <a:r>
              <a:rPr sz="1400" spc="-40" dirty="0">
                <a:solidFill>
                  <a:srgbClr val="0E243D"/>
                </a:solidFill>
                <a:latin typeface="Microsoft Sans Serif"/>
                <a:cs typeface="Microsoft Sans Serif"/>
              </a:rPr>
              <a:t>you</a:t>
            </a:r>
            <a:r>
              <a:rPr sz="1400" spc="50" dirty="0">
                <a:solidFill>
                  <a:srgbClr val="0E243D"/>
                </a:solidFill>
                <a:latin typeface="Microsoft Sans Serif"/>
                <a:cs typeface="Microsoft Sans Serif"/>
              </a:rPr>
              <a:t> </a:t>
            </a:r>
            <a:r>
              <a:rPr sz="1400" spc="-50" dirty="0">
                <a:solidFill>
                  <a:srgbClr val="0E243D"/>
                </a:solidFill>
                <a:latin typeface="Microsoft Sans Serif"/>
                <a:cs typeface="Microsoft Sans Serif"/>
              </a:rPr>
              <a:t>need</a:t>
            </a:r>
            <a:r>
              <a:rPr sz="1400" spc="30" dirty="0">
                <a:solidFill>
                  <a:srgbClr val="0E243D"/>
                </a:solidFill>
                <a:latin typeface="Microsoft Sans Serif"/>
                <a:cs typeface="Microsoft Sans Serif"/>
              </a:rPr>
              <a:t> </a:t>
            </a:r>
            <a:r>
              <a:rPr sz="1400" spc="25" dirty="0">
                <a:solidFill>
                  <a:srgbClr val="0E243D"/>
                </a:solidFill>
                <a:latin typeface="Microsoft Sans Serif"/>
                <a:cs typeface="Microsoft Sans Serif"/>
              </a:rPr>
              <a:t>to</a:t>
            </a:r>
            <a:r>
              <a:rPr sz="1400" spc="45" dirty="0">
                <a:solidFill>
                  <a:srgbClr val="0E243D"/>
                </a:solidFill>
                <a:latin typeface="Microsoft Sans Serif"/>
                <a:cs typeface="Microsoft Sans Serif"/>
              </a:rPr>
              <a:t> </a:t>
            </a:r>
            <a:r>
              <a:rPr sz="1400" spc="-15" dirty="0">
                <a:solidFill>
                  <a:srgbClr val="0E243D"/>
                </a:solidFill>
                <a:latin typeface="Microsoft Sans Serif"/>
                <a:cs typeface="Microsoft Sans Serif"/>
              </a:rPr>
              <a:t>work</a:t>
            </a:r>
            <a:r>
              <a:rPr sz="1400" spc="60" dirty="0">
                <a:solidFill>
                  <a:srgbClr val="0E243D"/>
                </a:solidFill>
                <a:latin typeface="Microsoft Sans Serif"/>
                <a:cs typeface="Microsoft Sans Serif"/>
              </a:rPr>
              <a:t> </a:t>
            </a:r>
            <a:r>
              <a:rPr sz="1400" spc="-45" dirty="0">
                <a:solidFill>
                  <a:srgbClr val="0E243D"/>
                </a:solidFill>
                <a:latin typeface="Microsoft Sans Serif"/>
                <a:cs typeface="Microsoft Sans Serif"/>
              </a:rPr>
              <a:t>on.</a:t>
            </a:r>
            <a:endParaRPr sz="1400">
              <a:latin typeface="Microsoft Sans Serif"/>
              <a:cs typeface="Microsoft Sans Serif"/>
            </a:endParaRPr>
          </a:p>
        </p:txBody>
      </p:sp>
      <p:pic>
        <p:nvPicPr>
          <p:cNvPr id="8" name="object 8"/>
          <p:cNvPicPr/>
          <p:nvPr/>
        </p:nvPicPr>
        <p:blipFill>
          <a:blip r:embed="rId2" cstate="print"/>
          <a:stretch>
            <a:fillRect/>
          </a:stretch>
        </p:blipFill>
        <p:spPr>
          <a:xfrm>
            <a:off x="42671" y="9144"/>
            <a:ext cx="1325880" cy="670559"/>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21</a:t>
            </a:fld>
            <a:endParaRPr spc="55" dirty="0"/>
          </a:p>
        </p:txBody>
      </p:sp>
      <p:sp>
        <p:nvSpPr>
          <p:cNvPr id="10" name="object 4"/>
          <p:cNvSpPr txBox="1"/>
          <p:nvPr/>
        </p:nvSpPr>
        <p:spPr>
          <a:xfrm>
            <a:off x="4648200" y="5644516"/>
            <a:ext cx="2239645" cy="227626"/>
          </a:xfrm>
          <a:prstGeom prst="rect">
            <a:avLst/>
          </a:prstGeom>
        </p:spPr>
        <p:txBody>
          <a:bodyPr vert="horz" wrap="square" lIns="0" tIns="12065" rIns="0" bIns="0" rtlCol="0">
            <a:spAutoFit/>
          </a:bodyPr>
          <a:lstStyle/>
          <a:p>
            <a:pPr marL="12700">
              <a:lnSpc>
                <a:spcPct val="100000"/>
              </a:lnSpc>
              <a:spcBef>
                <a:spcPts val="95"/>
              </a:spcBef>
            </a:pPr>
            <a:r>
              <a:rPr lang="en-US" sz="1400" spc="-40" dirty="0">
                <a:solidFill>
                  <a:srgbClr val="0E243D"/>
                </a:solidFill>
                <a:latin typeface="Microsoft Sans Serif"/>
                <a:cs typeface="Microsoft Sans Serif"/>
              </a:rPr>
              <a:t>Find What, Goal, Purpose</a:t>
            </a:r>
            <a:endParaRPr sz="1400">
              <a:latin typeface="Microsoft Sans Serif"/>
              <a:cs typeface="Microsoft Sans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1407" y="2069592"/>
            <a:ext cx="1582420" cy="1844039"/>
          </a:xfrm>
          <a:custGeom>
            <a:avLst/>
            <a:gdLst/>
            <a:ahLst/>
            <a:cxnLst/>
            <a:rect l="l" t="t" r="r" b="b"/>
            <a:pathLst>
              <a:path w="1582420" h="1844039">
                <a:moveTo>
                  <a:pt x="788669" y="0"/>
                </a:moveTo>
                <a:lnTo>
                  <a:pt x="1581531" y="462153"/>
                </a:lnTo>
                <a:lnTo>
                  <a:pt x="1581737" y="513591"/>
                </a:lnTo>
                <a:lnTo>
                  <a:pt x="1581855" y="564995"/>
                </a:lnTo>
                <a:lnTo>
                  <a:pt x="1581897" y="616370"/>
                </a:lnTo>
                <a:lnTo>
                  <a:pt x="1581872" y="667721"/>
                </a:lnTo>
                <a:lnTo>
                  <a:pt x="1581792" y="719050"/>
                </a:lnTo>
                <a:lnTo>
                  <a:pt x="1581667" y="770363"/>
                </a:lnTo>
                <a:lnTo>
                  <a:pt x="1581508" y="821663"/>
                </a:lnTo>
                <a:lnTo>
                  <a:pt x="1581327" y="872954"/>
                </a:lnTo>
                <a:lnTo>
                  <a:pt x="1581134" y="924242"/>
                </a:lnTo>
                <a:lnTo>
                  <a:pt x="1580939" y="975530"/>
                </a:lnTo>
                <a:lnTo>
                  <a:pt x="1580754" y="1026821"/>
                </a:lnTo>
                <a:lnTo>
                  <a:pt x="1580590" y="1078121"/>
                </a:lnTo>
                <a:lnTo>
                  <a:pt x="1580457" y="1129434"/>
                </a:lnTo>
                <a:lnTo>
                  <a:pt x="1580366" y="1180763"/>
                </a:lnTo>
                <a:lnTo>
                  <a:pt x="1580328" y="1232114"/>
                </a:lnTo>
                <a:lnTo>
                  <a:pt x="1580354" y="1283489"/>
                </a:lnTo>
                <a:lnTo>
                  <a:pt x="1580455" y="1334893"/>
                </a:lnTo>
                <a:lnTo>
                  <a:pt x="1580642" y="1386332"/>
                </a:lnTo>
                <a:lnTo>
                  <a:pt x="790829" y="1844040"/>
                </a:lnTo>
                <a:lnTo>
                  <a:pt x="0" y="1386332"/>
                </a:lnTo>
                <a:lnTo>
                  <a:pt x="0" y="464312"/>
                </a:lnTo>
                <a:lnTo>
                  <a:pt x="788669" y="0"/>
                </a:lnTo>
                <a:close/>
              </a:path>
            </a:pathLst>
          </a:custGeom>
          <a:ln w="19050">
            <a:solidFill>
              <a:srgbClr val="DCD2CC"/>
            </a:solidFill>
          </a:ln>
        </p:spPr>
        <p:txBody>
          <a:bodyPr wrap="square" lIns="0" tIns="0" rIns="0" bIns="0" rtlCol="0"/>
          <a:lstStyle/>
          <a:p>
            <a:endParaRPr/>
          </a:p>
        </p:txBody>
      </p:sp>
      <p:sp>
        <p:nvSpPr>
          <p:cNvPr id="3" name="object 3"/>
          <p:cNvSpPr/>
          <p:nvPr/>
        </p:nvSpPr>
        <p:spPr>
          <a:xfrm>
            <a:off x="4175759" y="2072639"/>
            <a:ext cx="1582420" cy="1841500"/>
          </a:xfrm>
          <a:custGeom>
            <a:avLst/>
            <a:gdLst/>
            <a:ahLst/>
            <a:cxnLst/>
            <a:rect l="l" t="t" r="r" b="b"/>
            <a:pathLst>
              <a:path w="1582420" h="1841500">
                <a:moveTo>
                  <a:pt x="788669" y="0"/>
                </a:moveTo>
                <a:lnTo>
                  <a:pt x="1581530" y="461390"/>
                </a:lnTo>
                <a:lnTo>
                  <a:pt x="1581737" y="512744"/>
                </a:lnTo>
                <a:lnTo>
                  <a:pt x="1581855" y="564064"/>
                </a:lnTo>
                <a:lnTo>
                  <a:pt x="1581897" y="615354"/>
                </a:lnTo>
                <a:lnTo>
                  <a:pt x="1581872" y="666620"/>
                </a:lnTo>
                <a:lnTo>
                  <a:pt x="1581792" y="717865"/>
                </a:lnTo>
                <a:lnTo>
                  <a:pt x="1581667" y="769093"/>
                </a:lnTo>
                <a:lnTo>
                  <a:pt x="1581508" y="820308"/>
                </a:lnTo>
                <a:lnTo>
                  <a:pt x="1581327" y="871515"/>
                </a:lnTo>
                <a:lnTo>
                  <a:pt x="1581134" y="922718"/>
                </a:lnTo>
                <a:lnTo>
                  <a:pt x="1580939" y="973921"/>
                </a:lnTo>
                <a:lnTo>
                  <a:pt x="1580754" y="1025128"/>
                </a:lnTo>
                <a:lnTo>
                  <a:pt x="1580590" y="1076343"/>
                </a:lnTo>
                <a:lnTo>
                  <a:pt x="1580457" y="1127571"/>
                </a:lnTo>
                <a:lnTo>
                  <a:pt x="1580366" y="1178816"/>
                </a:lnTo>
                <a:lnTo>
                  <a:pt x="1580328" y="1230082"/>
                </a:lnTo>
                <a:lnTo>
                  <a:pt x="1580354" y="1281372"/>
                </a:lnTo>
                <a:lnTo>
                  <a:pt x="1580455" y="1332692"/>
                </a:lnTo>
                <a:lnTo>
                  <a:pt x="1580641" y="1384046"/>
                </a:lnTo>
                <a:lnTo>
                  <a:pt x="790828" y="1840992"/>
                </a:lnTo>
                <a:lnTo>
                  <a:pt x="0" y="1384046"/>
                </a:lnTo>
                <a:lnTo>
                  <a:pt x="0" y="463550"/>
                </a:lnTo>
                <a:lnTo>
                  <a:pt x="788669" y="0"/>
                </a:lnTo>
                <a:close/>
              </a:path>
            </a:pathLst>
          </a:custGeom>
          <a:ln w="19050">
            <a:solidFill>
              <a:srgbClr val="DCD2CC"/>
            </a:solidFill>
          </a:ln>
        </p:spPr>
        <p:txBody>
          <a:bodyPr wrap="square" lIns="0" tIns="0" rIns="0" bIns="0" rtlCol="0"/>
          <a:lstStyle/>
          <a:p>
            <a:endParaRPr/>
          </a:p>
        </p:txBody>
      </p:sp>
      <p:sp>
        <p:nvSpPr>
          <p:cNvPr id="4" name="object 4"/>
          <p:cNvSpPr/>
          <p:nvPr/>
        </p:nvSpPr>
        <p:spPr>
          <a:xfrm>
            <a:off x="6309359" y="2063495"/>
            <a:ext cx="1582420" cy="1844039"/>
          </a:xfrm>
          <a:custGeom>
            <a:avLst/>
            <a:gdLst/>
            <a:ahLst/>
            <a:cxnLst/>
            <a:rect l="l" t="t" r="r" b="b"/>
            <a:pathLst>
              <a:path w="1582420" h="1844039">
                <a:moveTo>
                  <a:pt x="788669" y="0"/>
                </a:moveTo>
                <a:lnTo>
                  <a:pt x="1581531" y="462152"/>
                </a:lnTo>
                <a:lnTo>
                  <a:pt x="1581737" y="513591"/>
                </a:lnTo>
                <a:lnTo>
                  <a:pt x="1581855" y="564995"/>
                </a:lnTo>
                <a:lnTo>
                  <a:pt x="1581897" y="616370"/>
                </a:lnTo>
                <a:lnTo>
                  <a:pt x="1581872" y="667721"/>
                </a:lnTo>
                <a:lnTo>
                  <a:pt x="1581792" y="719050"/>
                </a:lnTo>
                <a:lnTo>
                  <a:pt x="1581667" y="770363"/>
                </a:lnTo>
                <a:lnTo>
                  <a:pt x="1581508" y="821663"/>
                </a:lnTo>
                <a:lnTo>
                  <a:pt x="1581327" y="872954"/>
                </a:lnTo>
                <a:lnTo>
                  <a:pt x="1581134" y="924242"/>
                </a:lnTo>
                <a:lnTo>
                  <a:pt x="1580939" y="975530"/>
                </a:lnTo>
                <a:lnTo>
                  <a:pt x="1580754" y="1026821"/>
                </a:lnTo>
                <a:lnTo>
                  <a:pt x="1580590" y="1078121"/>
                </a:lnTo>
                <a:lnTo>
                  <a:pt x="1580457" y="1129434"/>
                </a:lnTo>
                <a:lnTo>
                  <a:pt x="1580366" y="1180763"/>
                </a:lnTo>
                <a:lnTo>
                  <a:pt x="1580328" y="1232114"/>
                </a:lnTo>
                <a:lnTo>
                  <a:pt x="1580354" y="1283489"/>
                </a:lnTo>
                <a:lnTo>
                  <a:pt x="1580455" y="1334893"/>
                </a:lnTo>
                <a:lnTo>
                  <a:pt x="1580641" y="1386331"/>
                </a:lnTo>
                <a:lnTo>
                  <a:pt x="790829" y="1844039"/>
                </a:lnTo>
                <a:lnTo>
                  <a:pt x="0" y="1386331"/>
                </a:lnTo>
                <a:lnTo>
                  <a:pt x="0" y="464312"/>
                </a:lnTo>
                <a:lnTo>
                  <a:pt x="788669" y="0"/>
                </a:lnTo>
                <a:close/>
              </a:path>
            </a:pathLst>
          </a:custGeom>
          <a:ln w="19050">
            <a:solidFill>
              <a:srgbClr val="DCD2CC"/>
            </a:solidFill>
          </a:ln>
        </p:spPr>
        <p:txBody>
          <a:bodyPr wrap="square" lIns="0" tIns="0" rIns="0" bIns="0" rtlCol="0"/>
          <a:lstStyle/>
          <a:p>
            <a:endParaRPr/>
          </a:p>
        </p:txBody>
      </p:sp>
      <p:sp>
        <p:nvSpPr>
          <p:cNvPr id="6" name="object 6"/>
          <p:cNvSpPr/>
          <p:nvPr/>
        </p:nvSpPr>
        <p:spPr>
          <a:xfrm>
            <a:off x="8406383" y="2069592"/>
            <a:ext cx="1584960" cy="1841500"/>
          </a:xfrm>
          <a:custGeom>
            <a:avLst/>
            <a:gdLst/>
            <a:ahLst/>
            <a:cxnLst/>
            <a:rect l="l" t="t" r="r" b="b"/>
            <a:pathLst>
              <a:path w="1584959" h="1841500">
                <a:moveTo>
                  <a:pt x="790194" y="0"/>
                </a:moveTo>
                <a:lnTo>
                  <a:pt x="1584579" y="461391"/>
                </a:lnTo>
                <a:lnTo>
                  <a:pt x="1584785" y="512744"/>
                </a:lnTo>
                <a:lnTo>
                  <a:pt x="1584903" y="564064"/>
                </a:lnTo>
                <a:lnTo>
                  <a:pt x="1584945" y="615354"/>
                </a:lnTo>
                <a:lnTo>
                  <a:pt x="1584920" y="666620"/>
                </a:lnTo>
                <a:lnTo>
                  <a:pt x="1584840" y="717865"/>
                </a:lnTo>
                <a:lnTo>
                  <a:pt x="1584715" y="769093"/>
                </a:lnTo>
                <a:lnTo>
                  <a:pt x="1584556" y="820308"/>
                </a:lnTo>
                <a:lnTo>
                  <a:pt x="1584375" y="871515"/>
                </a:lnTo>
                <a:lnTo>
                  <a:pt x="1584182" y="922718"/>
                </a:lnTo>
                <a:lnTo>
                  <a:pt x="1583987" y="973921"/>
                </a:lnTo>
                <a:lnTo>
                  <a:pt x="1583802" y="1025128"/>
                </a:lnTo>
                <a:lnTo>
                  <a:pt x="1583638" y="1076343"/>
                </a:lnTo>
                <a:lnTo>
                  <a:pt x="1583505" y="1127571"/>
                </a:lnTo>
                <a:lnTo>
                  <a:pt x="1583414" y="1178816"/>
                </a:lnTo>
                <a:lnTo>
                  <a:pt x="1583376" y="1230082"/>
                </a:lnTo>
                <a:lnTo>
                  <a:pt x="1583402" y="1281372"/>
                </a:lnTo>
                <a:lnTo>
                  <a:pt x="1583503" y="1332692"/>
                </a:lnTo>
                <a:lnTo>
                  <a:pt x="1583690" y="1384046"/>
                </a:lnTo>
                <a:lnTo>
                  <a:pt x="792352" y="1840992"/>
                </a:lnTo>
                <a:lnTo>
                  <a:pt x="0" y="1384046"/>
                </a:lnTo>
                <a:lnTo>
                  <a:pt x="0" y="463550"/>
                </a:lnTo>
                <a:lnTo>
                  <a:pt x="790194" y="0"/>
                </a:lnTo>
                <a:close/>
              </a:path>
            </a:pathLst>
          </a:custGeom>
          <a:ln w="19050">
            <a:solidFill>
              <a:srgbClr val="DCD2CC"/>
            </a:solidFill>
          </a:ln>
        </p:spPr>
        <p:txBody>
          <a:bodyPr wrap="square" lIns="0" tIns="0" rIns="0" bIns="0" rtlCol="0"/>
          <a:lstStyle/>
          <a:p>
            <a:endParaRPr/>
          </a:p>
        </p:txBody>
      </p:sp>
      <p:pic>
        <p:nvPicPr>
          <p:cNvPr id="7" name="object 7"/>
          <p:cNvPicPr/>
          <p:nvPr/>
        </p:nvPicPr>
        <p:blipFill>
          <a:blip r:embed="rId2" cstate="print"/>
          <a:stretch>
            <a:fillRect/>
          </a:stretch>
        </p:blipFill>
        <p:spPr>
          <a:xfrm>
            <a:off x="7360919" y="2072640"/>
            <a:ext cx="1621535" cy="1840992"/>
          </a:xfrm>
          <a:prstGeom prst="rect">
            <a:avLst/>
          </a:prstGeom>
        </p:spPr>
      </p:pic>
      <p:pic>
        <p:nvPicPr>
          <p:cNvPr id="8" name="object 8"/>
          <p:cNvPicPr/>
          <p:nvPr/>
        </p:nvPicPr>
        <p:blipFill>
          <a:blip r:embed="rId3" cstate="print"/>
          <a:stretch>
            <a:fillRect/>
          </a:stretch>
        </p:blipFill>
        <p:spPr>
          <a:xfrm>
            <a:off x="9488423" y="2072640"/>
            <a:ext cx="1621535" cy="1840992"/>
          </a:xfrm>
          <a:prstGeom prst="rect">
            <a:avLst/>
          </a:prstGeom>
        </p:spPr>
      </p:pic>
      <p:sp>
        <p:nvSpPr>
          <p:cNvPr id="11" name="object 11"/>
          <p:cNvSpPr txBox="1">
            <a:spLocks noGrp="1"/>
          </p:cNvSpPr>
          <p:nvPr>
            <p:ph type="title"/>
          </p:nvPr>
        </p:nvSpPr>
        <p:spPr>
          <a:prstGeom prst="rect">
            <a:avLst/>
          </a:prstGeom>
        </p:spPr>
        <p:txBody>
          <a:bodyPr vert="horz" wrap="square" lIns="0" tIns="12065" rIns="0" bIns="0" rtlCol="0">
            <a:spAutoFit/>
          </a:bodyPr>
          <a:lstStyle/>
          <a:p>
            <a:pPr marL="18415">
              <a:lnSpc>
                <a:spcPct val="100000"/>
              </a:lnSpc>
              <a:spcBef>
                <a:spcPts val="95"/>
              </a:spcBef>
            </a:pPr>
            <a:r>
              <a:rPr spc="-15" dirty="0"/>
              <a:t>Plan</a:t>
            </a:r>
            <a:r>
              <a:rPr spc="-10" dirty="0"/>
              <a:t> </a:t>
            </a:r>
            <a:r>
              <a:rPr spc="-30" dirty="0"/>
              <a:t>for </a:t>
            </a:r>
            <a:r>
              <a:rPr spc="-20" dirty="0"/>
              <a:t>you</a:t>
            </a:r>
          </a:p>
        </p:txBody>
      </p:sp>
      <p:sp>
        <p:nvSpPr>
          <p:cNvPr id="12" name="object 12"/>
          <p:cNvSpPr txBox="1"/>
          <p:nvPr/>
        </p:nvSpPr>
        <p:spPr>
          <a:xfrm>
            <a:off x="1002537" y="4263740"/>
            <a:ext cx="1582420" cy="566822"/>
          </a:xfrm>
          <a:prstGeom prst="rect">
            <a:avLst/>
          </a:prstGeom>
        </p:spPr>
        <p:txBody>
          <a:bodyPr vert="horz" wrap="square" lIns="0" tIns="12700" rIns="0" bIns="0" rtlCol="0">
            <a:spAutoFit/>
          </a:bodyPr>
          <a:lstStyle/>
          <a:p>
            <a:pPr marL="12700" algn="ctr">
              <a:lnSpc>
                <a:spcPct val="100000"/>
              </a:lnSpc>
              <a:spcBef>
                <a:spcPts val="100"/>
              </a:spcBef>
            </a:pPr>
            <a:r>
              <a:rPr lang="en-US" b="1" spc="-215" dirty="0">
                <a:solidFill>
                  <a:srgbClr val="0E243D"/>
                </a:solidFill>
                <a:latin typeface="Arial" panose="020B0604020202020204" pitchFamily="34" charset="0"/>
                <a:cs typeface="Arial" panose="020B0604020202020204" pitchFamily="34" charset="0"/>
              </a:rPr>
              <a:t>Web Professionals</a:t>
            </a:r>
            <a:endParaRPr sz="1800" b="1" dirty="0">
              <a:latin typeface="Arial" panose="020B0604020202020204" pitchFamily="34" charset="0"/>
              <a:cs typeface="Arial" panose="020B0604020202020204" pitchFamily="34" charset="0"/>
            </a:endParaRPr>
          </a:p>
        </p:txBody>
      </p:sp>
      <p:sp>
        <p:nvSpPr>
          <p:cNvPr id="14" name="object 14"/>
          <p:cNvSpPr txBox="1"/>
          <p:nvPr/>
        </p:nvSpPr>
        <p:spPr>
          <a:xfrm>
            <a:off x="3584700" y="4436491"/>
            <a:ext cx="665480" cy="299720"/>
          </a:xfrm>
          <a:prstGeom prst="rect">
            <a:avLst/>
          </a:prstGeom>
        </p:spPr>
        <p:txBody>
          <a:bodyPr vert="horz" wrap="square" lIns="0" tIns="12700" rIns="0" bIns="0" rtlCol="0">
            <a:spAutoFit/>
          </a:bodyPr>
          <a:lstStyle/>
          <a:p>
            <a:pPr marL="12700">
              <a:lnSpc>
                <a:spcPct val="100000"/>
              </a:lnSpc>
              <a:spcBef>
                <a:spcPts val="100"/>
              </a:spcBef>
            </a:pPr>
            <a:r>
              <a:rPr lang="en-US" sz="1800" b="1" spc="-150" dirty="0">
                <a:solidFill>
                  <a:srgbClr val="0E243D"/>
                </a:solidFill>
                <a:latin typeface="Arial"/>
                <a:cs typeface="Arial"/>
              </a:rPr>
              <a:t>UI/UX</a:t>
            </a:r>
            <a:endParaRPr sz="1800" dirty="0">
              <a:latin typeface="Arial"/>
              <a:cs typeface="Arial"/>
            </a:endParaRPr>
          </a:p>
        </p:txBody>
      </p:sp>
      <p:sp>
        <p:nvSpPr>
          <p:cNvPr id="16" name="object 16"/>
          <p:cNvSpPr txBox="1"/>
          <p:nvPr/>
        </p:nvSpPr>
        <p:spPr>
          <a:xfrm>
            <a:off x="5175630" y="4436491"/>
            <a:ext cx="1679575" cy="299720"/>
          </a:xfrm>
          <a:prstGeom prst="rect">
            <a:avLst/>
          </a:prstGeom>
        </p:spPr>
        <p:txBody>
          <a:bodyPr vert="horz" wrap="square" lIns="0" tIns="12700" rIns="0" bIns="0" rtlCol="0">
            <a:spAutoFit/>
          </a:bodyPr>
          <a:lstStyle/>
          <a:p>
            <a:pPr marL="12700">
              <a:lnSpc>
                <a:spcPct val="100000"/>
              </a:lnSpc>
              <a:spcBef>
                <a:spcPts val="100"/>
              </a:spcBef>
            </a:pPr>
            <a:r>
              <a:rPr sz="1800" b="1" spc="-175" dirty="0">
                <a:solidFill>
                  <a:srgbClr val="0E243D"/>
                </a:solidFill>
                <a:latin typeface="Arial"/>
                <a:cs typeface="Arial"/>
              </a:rPr>
              <a:t>P</a:t>
            </a:r>
            <a:r>
              <a:rPr sz="1800" b="1" spc="-165" dirty="0">
                <a:solidFill>
                  <a:srgbClr val="0E243D"/>
                </a:solidFill>
                <a:latin typeface="Arial"/>
                <a:cs typeface="Arial"/>
              </a:rPr>
              <a:t>y</a:t>
            </a:r>
            <a:r>
              <a:rPr sz="1800" b="1" spc="-65" dirty="0">
                <a:solidFill>
                  <a:srgbClr val="0E243D"/>
                </a:solidFill>
                <a:latin typeface="Arial"/>
                <a:cs typeface="Arial"/>
              </a:rPr>
              <a:t>t</a:t>
            </a:r>
            <a:r>
              <a:rPr sz="1800" b="1" spc="-130" dirty="0">
                <a:solidFill>
                  <a:srgbClr val="0E243D"/>
                </a:solidFill>
                <a:latin typeface="Arial"/>
                <a:cs typeface="Arial"/>
              </a:rPr>
              <a:t>h</a:t>
            </a:r>
            <a:r>
              <a:rPr sz="1800" b="1" spc="-120" dirty="0">
                <a:solidFill>
                  <a:srgbClr val="0E243D"/>
                </a:solidFill>
                <a:latin typeface="Arial"/>
                <a:cs typeface="Arial"/>
              </a:rPr>
              <a:t>o</a:t>
            </a:r>
            <a:r>
              <a:rPr sz="1800" b="1" spc="-145" dirty="0">
                <a:solidFill>
                  <a:srgbClr val="0E243D"/>
                </a:solidFill>
                <a:latin typeface="Arial"/>
                <a:cs typeface="Arial"/>
              </a:rPr>
              <a:t>n</a:t>
            </a:r>
            <a:r>
              <a:rPr sz="1800" b="1" spc="-40" dirty="0">
                <a:solidFill>
                  <a:srgbClr val="0E243D"/>
                </a:solidFill>
                <a:latin typeface="Arial"/>
                <a:cs typeface="Arial"/>
              </a:rPr>
              <a:t> </a:t>
            </a:r>
            <a:r>
              <a:rPr sz="1800" b="1" spc="145" dirty="0">
                <a:solidFill>
                  <a:srgbClr val="0E243D"/>
                </a:solidFill>
                <a:latin typeface="Arial"/>
                <a:cs typeface="Arial"/>
              </a:rPr>
              <a:t>+</a:t>
            </a:r>
            <a:r>
              <a:rPr sz="1800" b="1" spc="5" dirty="0">
                <a:solidFill>
                  <a:srgbClr val="0E243D"/>
                </a:solidFill>
                <a:latin typeface="Arial"/>
                <a:cs typeface="Arial"/>
              </a:rPr>
              <a:t> </a:t>
            </a:r>
            <a:r>
              <a:rPr sz="1800" b="1" spc="-55" dirty="0">
                <a:solidFill>
                  <a:srgbClr val="0E243D"/>
                </a:solidFill>
                <a:latin typeface="Arial"/>
                <a:cs typeface="Arial"/>
              </a:rPr>
              <a:t>D</a:t>
            </a:r>
            <a:r>
              <a:rPr sz="1800" b="1" spc="-50" dirty="0">
                <a:solidFill>
                  <a:srgbClr val="0E243D"/>
                </a:solidFill>
                <a:latin typeface="Arial"/>
                <a:cs typeface="Arial"/>
              </a:rPr>
              <a:t>j</a:t>
            </a:r>
            <a:r>
              <a:rPr sz="1800" b="1" spc="-140" dirty="0">
                <a:solidFill>
                  <a:srgbClr val="0E243D"/>
                </a:solidFill>
                <a:latin typeface="Arial"/>
                <a:cs typeface="Arial"/>
              </a:rPr>
              <a:t>a</a:t>
            </a:r>
            <a:r>
              <a:rPr sz="1800" b="1" spc="-165" dirty="0">
                <a:solidFill>
                  <a:srgbClr val="0E243D"/>
                </a:solidFill>
                <a:latin typeface="Arial"/>
                <a:cs typeface="Arial"/>
              </a:rPr>
              <a:t>n</a:t>
            </a:r>
            <a:r>
              <a:rPr sz="1800" b="1" spc="-100" dirty="0">
                <a:solidFill>
                  <a:srgbClr val="0E243D"/>
                </a:solidFill>
                <a:latin typeface="Arial"/>
                <a:cs typeface="Arial"/>
              </a:rPr>
              <a:t>go</a:t>
            </a:r>
            <a:endParaRPr sz="1800" dirty="0">
              <a:latin typeface="Arial"/>
              <a:cs typeface="Arial"/>
            </a:endParaRPr>
          </a:p>
        </p:txBody>
      </p:sp>
      <p:sp>
        <p:nvSpPr>
          <p:cNvPr id="18" name="object 18"/>
          <p:cNvSpPr txBox="1"/>
          <p:nvPr/>
        </p:nvSpPr>
        <p:spPr>
          <a:xfrm>
            <a:off x="7476996" y="4263740"/>
            <a:ext cx="1389379" cy="566822"/>
          </a:xfrm>
          <a:prstGeom prst="rect">
            <a:avLst/>
          </a:prstGeom>
        </p:spPr>
        <p:txBody>
          <a:bodyPr vert="horz" wrap="square" lIns="0" tIns="12700" rIns="0" bIns="0" rtlCol="0">
            <a:spAutoFit/>
          </a:bodyPr>
          <a:lstStyle/>
          <a:p>
            <a:pPr marL="12700" algn="ctr">
              <a:lnSpc>
                <a:spcPct val="100000"/>
              </a:lnSpc>
              <a:spcBef>
                <a:spcPts val="100"/>
              </a:spcBef>
            </a:pPr>
            <a:r>
              <a:rPr lang="en-US" sz="1800" b="1" spc="-175" dirty="0">
                <a:solidFill>
                  <a:srgbClr val="0E243D"/>
                </a:solidFill>
                <a:latin typeface="Arial"/>
                <a:cs typeface="Arial"/>
              </a:rPr>
              <a:t>Data Science &amp; Analytics</a:t>
            </a:r>
            <a:endParaRPr sz="1800" dirty="0">
              <a:latin typeface="Arial"/>
              <a:cs typeface="Arial"/>
            </a:endParaRPr>
          </a:p>
        </p:txBody>
      </p:sp>
      <p:sp>
        <p:nvSpPr>
          <p:cNvPr id="20" name="object 20"/>
          <p:cNvSpPr txBox="1"/>
          <p:nvPr/>
        </p:nvSpPr>
        <p:spPr>
          <a:xfrm>
            <a:off x="10116883" y="4436491"/>
            <a:ext cx="531749" cy="299720"/>
          </a:xfrm>
          <a:prstGeom prst="rect">
            <a:avLst/>
          </a:prstGeom>
        </p:spPr>
        <p:txBody>
          <a:bodyPr vert="horz" wrap="square" lIns="0" tIns="12700" rIns="0" bIns="0" rtlCol="0">
            <a:spAutoFit/>
          </a:bodyPr>
          <a:lstStyle/>
          <a:p>
            <a:pPr marL="12700">
              <a:lnSpc>
                <a:spcPct val="100000"/>
              </a:lnSpc>
              <a:spcBef>
                <a:spcPts val="100"/>
              </a:spcBef>
            </a:pPr>
            <a:r>
              <a:rPr lang="en-US" sz="1800" b="1" spc="-140" dirty="0">
                <a:solidFill>
                  <a:srgbClr val="0E243D"/>
                </a:solidFill>
                <a:latin typeface="Arial"/>
                <a:cs typeface="Arial"/>
              </a:rPr>
              <a:t>AWS</a:t>
            </a:r>
            <a:endParaRPr sz="1800" dirty="0">
              <a:latin typeface="Arial"/>
              <a:cs typeface="Arial"/>
            </a:endParaRPr>
          </a:p>
        </p:txBody>
      </p:sp>
      <p:pic>
        <p:nvPicPr>
          <p:cNvPr id="23" name="object 23"/>
          <p:cNvPicPr/>
          <p:nvPr/>
        </p:nvPicPr>
        <p:blipFill>
          <a:blip r:embed="rId4" cstate="print"/>
          <a:stretch>
            <a:fillRect/>
          </a:stretch>
        </p:blipFill>
        <p:spPr>
          <a:xfrm>
            <a:off x="984503" y="2072639"/>
            <a:ext cx="1618488" cy="1840992"/>
          </a:xfrm>
          <a:prstGeom prst="rect">
            <a:avLst/>
          </a:prstGeom>
        </p:spPr>
      </p:pic>
      <p:pic>
        <p:nvPicPr>
          <p:cNvPr id="28" name="object 28"/>
          <p:cNvPicPr/>
          <p:nvPr/>
        </p:nvPicPr>
        <p:blipFill>
          <a:blip r:embed="rId2" cstate="print"/>
          <a:stretch>
            <a:fillRect/>
          </a:stretch>
        </p:blipFill>
        <p:spPr>
          <a:xfrm>
            <a:off x="3108960" y="2072639"/>
            <a:ext cx="1621536" cy="1840992"/>
          </a:xfrm>
          <a:prstGeom prst="rect">
            <a:avLst/>
          </a:prstGeom>
        </p:spPr>
      </p:pic>
      <p:grpSp>
        <p:nvGrpSpPr>
          <p:cNvPr id="30" name="object 30"/>
          <p:cNvGrpSpPr/>
          <p:nvPr/>
        </p:nvGrpSpPr>
        <p:grpSpPr>
          <a:xfrm>
            <a:off x="4831082" y="2072639"/>
            <a:ext cx="2432685" cy="1841500"/>
            <a:chOff x="4831079" y="2072639"/>
            <a:chExt cx="2432685" cy="1841500"/>
          </a:xfrm>
        </p:grpSpPr>
        <p:pic>
          <p:nvPicPr>
            <p:cNvPr id="31" name="object 31"/>
            <p:cNvPicPr/>
            <p:nvPr/>
          </p:nvPicPr>
          <p:blipFill>
            <a:blip r:embed="rId5" cstate="print"/>
            <a:stretch>
              <a:fillRect/>
            </a:stretch>
          </p:blipFill>
          <p:spPr>
            <a:xfrm>
              <a:off x="5236463" y="2072639"/>
              <a:ext cx="1618488" cy="1840992"/>
            </a:xfrm>
            <a:prstGeom prst="rect">
              <a:avLst/>
            </a:prstGeom>
          </p:spPr>
        </p:pic>
        <p:pic>
          <p:nvPicPr>
            <p:cNvPr id="32" name="object 32"/>
            <p:cNvPicPr/>
            <p:nvPr/>
          </p:nvPicPr>
          <p:blipFill>
            <a:blip r:embed="rId6" cstate="print"/>
            <a:stretch>
              <a:fillRect/>
            </a:stretch>
          </p:blipFill>
          <p:spPr>
            <a:xfrm>
              <a:off x="4831079" y="2258567"/>
              <a:ext cx="2432304" cy="1484375"/>
            </a:xfrm>
            <a:prstGeom prst="rect">
              <a:avLst/>
            </a:prstGeom>
          </p:spPr>
        </p:pic>
      </p:grpSp>
      <p:pic>
        <p:nvPicPr>
          <p:cNvPr id="33" name="object 33"/>
          <p:cNvPicPr/>
          <p:nvPr/>
        </p:nvPicPr>
        <p:blipFill>
          <a:blip r:embed="rId7" cstate="print"/>
          <a:stretch>
            <a:fillRect/>
          </a:stretch>
        </p:blipFill>
        <p:spPr>
          <a:xfrm>
            <a:off x="42671" y="9144"/>
            <a:ext cx="1325880" cy="670559"/>
          </a:xfrm>
          <a:prstGeom prst="rect">
            <a:avLst/>
          </a:prstGeom>
        </p:spPr>
      </p:pic>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22</a:t>
            </a:fld>
            <a:endParaRPr spc="55" dirty="0"/>
          </a:p>
        </p:txBody>
      </p:sp>
      <p:pic>
        <p:nvPicPr>
          <p:cNvPr id="38" name="Picture 37">
            <a:extLst>
              <a:ext uri="{FF2B5EF4-FFF2-40B4-BE49-F238E27FC236}">
                <a16:creationId xmlns:a16="http://schemas.microsoft.com/office/drawing/2014/main" id="{8A2B95C9-B920-ACAE-B1AE-11A12FE5F9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2302" y="2382704"/>
            <a:ext cx="1808429" cy="1205619"/>
          </a:xfrm>
          <a:prstGeom prst="rect">
            <a:avLst/>
          </a:prstGeom>
        </p:spPr>
      </p:pic>
      <p:pic>
        <p:nvPicPr>
          <p:cNvPr id="42" name="Picture 41">
            <a:extLst>
              <a:ext uri="{FF2B5EF4-FFF2-40B4-BE49-F238E27FC236}">
                <a16:creationId xmlns:a16="http://schemas.microsoft.com/office/drawing/2014/main" id="{BCEB2DDB-29D9-6DF5-16D0-28513F1462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32039" y="2382704"/>
            <a:ext cx="1397852" cy="1160625"/>
          </a:xfrm>
          <a:prstGeom prst="rect">
            <a:avLst/>
          </a:prstGeom>
        </p:spPr>
      </p:pic>
      <p:pic>
        <p:nvPicPr>
          <p:cNvPr id="44" name="Picture 43">
            <a:extLst>
              <a:ext uri="{FF2B5EF4-FFF2-40B4-BE49-F238E27FC236}">
                <a16:creationId xmlns:a16="http://schemas.microsoft.com/office/drawing/2014/main" id="{0FF51AB6-981A-43BB-1398-92E6482810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49153" y="2613186"/>
            <a:ext cx="1499847" cy="898151"/>
          </a:xfrm>
          <a:prstGeom prst="rect">
            <a:avLst/>
          </a:prstGeom>
        </p:spPr>
      </p:pic>
      <p:pic>
        <p:nvPicPr>
          <p:cNvPr id="5" name="Picture 4">
            <a:extLst>
              <a:ext uri="{FF2B5EF4-FFF2-40B4-BE49-F238E27FC236}">
                <a16:creationId xmlns:a16="http://schemas.microsoft.com/office/drawing/2014/main" id="{24A9A861-A730-E6BE-7A0E-F95A10C859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4772" y="2590800"/>
            <a:ext cx="1808428" cy="770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grpSp>
        <p:nvGrpSpPr>
          <p:cNvPr id="14" name="Group 13">
            <a:extLst>
              <a:ext uri="{FF2B5EF4-FFF2-40B4-BE49-F238E27FC236}">
                <a16:creationId xmlns:a16="http://schemas.microsoft.com/office/drawing/2014/main" id="{5218CC2D-997A-6D1E-86C6-44350B5E3F7C}"/>
              </a:ext>
            </a:extLst>
          </p:cNvPr>
          <p:cNvGrpSpPr/>
          <p:nvPr/>
        </p:nvGrpSpPr>
        <p:grpSpPr>
          <a:xfrm>
            <a:off x="1225295" y="722376"/>
            <a:ext cx="3862198" cy="4700524"/>
            <a:chOff x="1225295" y="722376"/>
            <a:chExt cx="3862198" cy="4700524"/>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5" y="1435608"/>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grpSp>
      <p:sp>
        <p:nvSpPr>
          <p:cNvPr id="10" name="object 10"/>
          <p:cNvSpPr txBox="1">
            <a:spLocks noGrp="1"/>
          </p:cNvSpPr>
          <p:nvPr>
            <p:ph type="title"/>
          </p:nvPr>
        </p:nvSpPr>
        <p:spPr>
          <a:xfrm>
            <a:off x="5249036" y="2519629"/>
            <a:ext cx="5495164" cy="1859483"/>
          </a:xfrm>
          <a:prstGeom prst="rect">
            <a:avLst/>
          </a:prstGeom>
        </p:spPr>
        <p:txBody>
          <a:bodyPr vert="horz" wrap="square" lIns="0" tIns="12700" rIns="0" bIns="0" rtlCol="0">
            <a:spAutoFit/>
          </a:bodyPr>
          <a:lstStyle/>
          <a:p>
            <a:pPr marL="12700">
              <a:lnSpc>
                <a:spcPct val="100000"/>
              </a:lnSpc>
              <a:spcBef>
                <a:spcPts val="100"/>
              </a:spcBef>
            </a:pPr>
            <a:r>
              <a:rPr lang="en-US" sz="6000" spc="-840" dirty="0">
                <a:latin typeface="Arial"/>
                <a:cs typeface="Arial"/>
              </a:rPr>
              <a:t>Why</a:t>
            </a:r>
            <a:br>
              <a:rPr lang="en-US" sz="6000" spc="-840" dirty="0">
                <a:latin typeface="Arial"/>
                <a:cs typeface="Arial"/>
              </a:rPr>
            </a:br>
            <a:r>
              <a:rPr lang="en-US" sz="6000" spc="-840" dirty="0">
                <a:latin typeface="Arial"/>
                <a:cs typeface="Arial"/>
              </a:rPr>
              <a:t>Web Professionals ?</a:t>
            </a:r>
            <a:endParaRPr sz="6000" dirty="0">
              <a:latin typeface="Arial"/>
              <a:cs typeface="Arial"/>
            </a:endParaRPr>
          </a:p>
        </p:txBody>
      </p:sp>
      <p:pic>
        <p:nvPicPr>
          <p:cNvPr id="11" name="object 11"/>
          <p:cNvPicPr/>
          <p:nvPr/>
        </p:nvPicPr>
        <p:blipFill>
          <a:blip r:embed="rId2" cstate="print"/>
          <a:stretch>
            <a:fillRect/>
          </a:stretch>
        </p:blipFill>
        <p:spPr>
          <a:xfrm>
            <a:off x="42671" y="0"/>
            <a:ext cx="1325880" cy="633984"/>
          </a:xfrm>
          <a:prstGeom prst="rect">
            <a:avLst/>
          </a:prstGeom>
        </p:spPr>
      </p:pic>
      <p:sp>
        <p:nvSpPr>
          <p:cNvPr id="12" name="object 12"/>
          <p:cNvSpPr txBox="1"/>
          <p:nvPr/>
        </p:nvSpPr>
        <p:spPr>
          <a:xfrm>
            <a:off x="563676" y="6307144"/>
            <a:ext cx="1131570" cy="198120"/>
          </a:xfrm>
          <a:prstGeom prst="rect">
            <a:avLst/>
          </a:prstGeom>
        </p:spPr>
        <p:txBody>
          <a:bodyPr vert="horz" wrap="square" lIns="0" tIns="0" rIns="0" bIns="0" rtlCol="0">
            <a:spAutoFit/>
          </a:bodyPr>
          <a:lstStyle/>
          <a:p>
            <a:pPr marL="12700">
              <a:lnSpc>
                <a:spcPts val="1405"/>
              </a:lnSpc>
            </a:pPr>
            <a:r>
              <a:rPr sz="1200" spc="-30" dirty="0">
                <a:solidFill>
                  <a:srgbClr val="0E243D"/>
                </a:solidFill>
                <a:latin typeface="Microsoft Sans Serif"/>
                <a:cs typeface="Microsoft Sans Serif"/>
              </a:rPr>
              <a:t>Presentation</a:t>
            </a:r>
            <a:r>
              <a:rPr sz="1200" spc="-40" dirty="0">
                <a:solidFill>
                  <a:srgbClr val="0E243D"/>
                </a:solidFill>
                <a:latin typeface="Microsoft Sans Serif"/>
                <a:cs typeface="Microsoft Sans Serif"/>
              </a:rPr>
              <a:t> </a:t>
            </a:r>
            <a:r>
              <a:rPr sz="1200" spc="10" dirty="0">
                <a:solidFill>
                  <a:srgbClr val="0E243D"/>
                </a:solidFill>
                <a:latin typeface="Microsoft Sans Serif"/>
                <a:cs typeface="Microsoft Sans Serif"/>
              </a:rPr>
              <a:t>title</a:t>
            </a:r>
            <a:endParaRPr sz="1200">
              <a:latin typeface="Microsoft Sans Serif"/>
              <a:cs typeface="Microsoft Sans Serif"/>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23</a:t>
            </a:fld>
            <a:endParaRPr spc="55" dirty="0"/>
          </a:p>
        </p:txBody>
      </p:sp>
      <p:pic>
        <p:nvPicPr>
          <p:cNvPr id="2" name="Picture 1">
            <a:extLst>
              <a:ext uri="{FF2B5EF4-FFF2-40B4-BE49-F238E27FC236}">
                <a16:creationId xmlns:a16="http://schemas.microsoft.com/office/drawing/2014/main" id="{EF7A5FC7-391A-33B9-9CE8-0C6B531C0A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125" y="2438400"/>
            <a:ext cx="2913923" cy="1241750"/>
          </a:xfrm>
          <a:prstGeom prst="rect">
            <a:avLst/>
          </a:prstGeom>
        </p:spPr>
      </p:pic>
    </p:spTree>
    <p:extLst>
      <p:ext uri="{BB962C8B-B14F-4D97-AF65-F5344CB8AC3E}">
        <p14:creationId xmlns:p14="http://schemas.microsoft.com/office/powerpoint/2010/main" val="73542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66699" y="1862708"/>
            <a:ext cx="7105701" cy="3933128"/>
          </a:xfrm>
          <a:prstGeom prst="rect">
            <a:avLst/>
          </a:prstGeom>
        </p:spPr>
        <p:txBody>
          <a:bodyPr vert="horz" wrap="square" lIns="0" tIns="11430" rIns="0" bIns="0" rtlCol="0">
            <a:spAutoFit/>
          </a:bodyPr>
          <a:lstStyle/>
          <a:p>
            <a:pPr algn="l"/>
            <a:r>
              <a:rPr lang="en-US" b="1" i="0" dirty="0">
                <a:solidFill>
                  <a:srgbClr val="374151"/>
                </a:solidFill>
                <a:effectLst/>
                <a:latin typeface="Söhne"/>
              </a:rPr>
              <a:t>HTML (Hypertext Markup Language)</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HTML is the backbone of web development. It defines the structure and content of web pages.</a:t>
            </a:r>
          </a:p>
          <a:p>
            <a:pPr marL="742950" lvl="1" indent="-285750" algn="l">
              <a:buFont typeface="+mj-lt"/>
              <a:buAutoNum type="arabicPeriod"/>
            </a:pPr>
            <a:r>
              <a:rPr lang="en-US" b="0" i="0" dirty="0">
                <a:solidFill>
                  <a:srgbClr val="374151"/>
                </a:solidFill>
                <a:effectLst/>
                <a:latin typeface="Söhne"/>
              </a:rPr>
              <a:t>It remains a fundamental skill for web developers as it forms the basis for creating web content.</a:t>
            </a:r>
          </a:p>
          <a:p>
            <a:pPr lvl="1" algn="l"/>
            <a:endParaRPr lang="en-US" b="0" i="0" dirty="0">
              <a:solidFill>
                <a:srgbClr val="374151"/>
              </a:solidFill>
              <a:effectLst/>
              <a:latin typeface="Söhne"/>
            </a:endParaRPr>
          </a:p>
          <a:p>
            <a:pPr algn="l"/>
            <a:r>
              <a:rPr lang="en-US" b="1" i="0" dirty="0">
                <a:solidFill>
                  <a:srgbClr val="374151"/>
                </a:solidFill>
                <a:effectLst/>
                <a:latin typeface="Söhne"/>
              </a:rPr>
              <a:t>CSS (Cascading Style Sheets)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CSS is essential for styling web pages and making them visually appealing.</a:t>
            </a:r>
          </a:p>
          <a:p>
            <a:pPr marL="742950" lvl="1" indent="-285750" algn="l">
              <a:buFont typeface="+mj-lt"/>
              <a:buAutoNum type="arabicPeriod"/>
            </a:pPr>
            <a:r>
              <a:rPr lang="en-US" b="0" i="0" dirty="0">
                <a:solidFill>
                  <a:srgbClr val="374151"/>
                </a:solidFill>
                <a:effectLst/>
                <a:latin typeface="Söhne"/>
              </a:rPr>
              <a:t>With the rise of responsive web design and the need for mobile-friendly websites, CSS skills are more important than ever.</a:t>
            </a:r>
          </a:p>
          <a:p>
            <a:pPr marL="742950" lvl="1" indent="-285750" algn="l">
              <a:buFont typeface="+mj-lt"/>
              <a:buAutoNum type="arabicPeriod"/>
            </a:pPr>
            <a:r>
              <a:rPr lang="en-US" b="0" i="0" dirty="0">
                <a:solidFill>
                  <a:srgbClr val="374151"/>
                </a:solidFill>
                <a:effectLst/>
                <a:latin typeface="Söhne"/>
              </a:rPr>
              <a:t>CSS preprocessors like SASS and LESS are also widely used in the industry.</a:t>
            </a:r>
          </a:p>
          <a:p>
            <a:pPr marL="101600" indent="-89535">
              <a:lnSpc>
                <a:spcPct val="100000"/>
              </a:lnSpc>
              <a:spcBef>
                <a:spcPts val="90"/>
              </a:spcBef>
              <a:buSzPct val="95000"/>
              <a:buFont typeface="Arial MT"/>
              <a:buChar char="•"/>
              <a:tabLst>
                <a:tab pos="102235" algn="l"/>
              </a:tabLst>
            </a:pPr>
            <a:endParaRPr lang="en-US" sz="2000" dirty="0">
              <a:latin typeface="Microsoft Sans Serif"/>
              <a:cs typeface="Microsoft Sans Serif"/>
            </a:endParaRPr>
          </a:p>
        </p:txBody>
      </p:sp>
      <p:pic>
        <p:nvPicPr>
          <p:cNvPr id="7" name="object 7"/>
          <p:cNvPicPr/>
          <p:nvPr/>
        </p:nvPicPr>
        <p:blipFill>
          <a:blip r:embed="rId2" cstate="print"/>
          <a:stretch>
            <a:fillRect/>
          </a:stretch>
        </p:blipFill>
        <p:spPr>
          <a:xfrm>
            <a:off x="42671" y="0"/>
            <a:ext cx="1325880" cy="633984"/>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24</a:t>
            </a:fld>
            <a:endParaRPr spc="55" dirty="0"/>
          </a:p>
        </p:txBody>
      </p:sp>
      <p:sp>
        <p:nvSpPr>
          <p:cNvPr id="9" name="object 10">
            <a:extLst>
              <a:ext uri="{FF2B5EF4-FFF2-40B4-BE49-F238E27FC236}">
                <a16:creationId xmlns:a16="http://schemas.microsoft.com/office/drawing/2014/main" id="{FBBB6AE0-F32B-B38C-7F98-17A94962DBFE}"/>
              </a:ext>
            </a:extLst>
          </p:cNvPr>
          <p:cNvSpPr txBox="1">
            <a:spLocks/>
          </p:cNvSpPr>
          <p:nvPr/>
        </p:nvSpPr>
        <p:spPr>
          <a:xfrm>
            <a:off x="567749" y="778128"/>
            <a:ext cx="4496435" cy="75148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800" kern="0" dirty="0">
                <a:solidFill>
                  <a:sysClr val="windowText" lastClr="000000"/>
                </a:solidFill>
                <a:latin typeface="Arial"/>
                <a:cs typeface="Arial"/>
              </a:rPr>
              <a:t>Why?</a:t>
            </a:r>
            <a:endParaRPr lang="en-IN" sz="4800" kern="0" dirty="0">
              <a:solidFill>
                <a:sysClr val="windowText" lastClr="000000"/>
              </a:solidFill>
              <a:latin typeface="Arial"/>
              <a:cs typeface="Arial"/>
            </a:endParaRPr>
          </a:p>
        </p:txBody>
      </p:sp>
      <p:pic>
        <p:nvPicPr>
          <p:cNvPr id="10" name="Picture 9">
            <a:extLst>
              <a:ext uri="{FF2B5EF4-FFF2-40B4-BE49-F238E27FC236}">
                <a16:creationId xmlns:a16="http://schemas.microsoft.com/office/drawing/2014/main" id="{35CAB4EA-50D1-359C-60BF-EC415667A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23348" y="2844252"/>
            <a:ext cx="11506200" cy="4903296"/>
          </a:xfrm>
          <a:prstGeom prst="rect">
            <a:avLst/>
          </a:prstGeom>
        </p:spPr>
      </p:pic>
    </p:spTree>
    <p:extLst>
      <p:ext uri="{BB962C8B-B14F-4D97-AF65-F5344CB8AC3E}">
        <p14:creationId xmlns:p14="http://schemas.microsoft.com/office/powerpoint/2010/main" val="3568904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65408" y="1905000"/>
            <a:ext cx="7105701" cy="3889526"/>
          </a:xfrm>
          <a:prstGeom prst="rect">
            <a:avLst/>
          </a:prstGeom>
        </p:spPr>
        <p:txBody>
          <a:bodyPr vert="horz" wrap="square" lIns="0" tIns="11430" rIns="0" bIns="0" rtlCol="0">
            <a:spAutoFit/>
          </a:bodyPr>
          <a:lstStyle/>
          <a:p>
            <a:pPr algn="l"/>
            <a:r>
              <a:rPr lang="en-US" b="1" i="0" dirty="0">
                <a:solidFill>
                  <a:srgbClr val="374151"/>
                </a:solidFill>
                <a:effectLst/>
                <a:latin typeface="Söhne"/>
              </a:rPr>
              <a:t>JavaScript (JS)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JavaScript is a crucial programming language for web development, enabling dynamic and interactive web experiences.</a:t>
            </a:r>
          </a:p>
          <a:p>
            <a:pPr marL="742950" lvl="1" indent="-285750" algn="l">
              <a:buFont typeface="+mj-lt"/>
              <a:buAutoNum type="arabicPeriod"/>
            </a:pPr>
            <a:r>
              <a:rPr lang="en-US" b="0" i="0" dirty="0">
                <a:solidFill>
                  <a:srgbClr val="374151"/>
                </a:solidFill>
                <a:effectLst/>
                <a:latin typeface="Söhne"/>
              </a:rPr>
              <a:t>In 2023, JavaScript continues to be in high demand due to its versatility and its use in both frontend and backend development.</a:t>
            </a:r>
          </a:p>
          <a:p>
            <a:pPr marL="742950" lvl="1" indent="-285750" algn="l">
              <a:buFont typeface="+mj-lt"/>
              <a:buAutoNum type="arabicPeriod"/>
            </a:pPr>
            <a:r>
              <a:rPr lang="en-US" b="0" i="0" dirty="0">
                <a:solidFill>
                  <a:srgbClr val="374151"/>
                </a:solidFill>
                <a:effectLst/>
                <a:latin typeface="Söhne"/>
              </a:rPr>
              <a:t>Knowledge of modern JavaScript frameworks and libraries is beneficial, such as Node.js for server-side development.</a:t>
            </a:r>
          </a:p>
          <a:p>
            <a:pPr lvl="1" algn="l"/>
            <a:endParaRPr lang="en-US" b="0" i="0" dirty="0">
              <a:solidFill>
                <a:srgbClr val="374151"/>
              </a:solidFill>
              <a:effectLst/>
              <a:latin typeface="Söhne"/>
            </a:endParaRPr>
          </a:p>
          <a:p>
            <a:pPr algn="l"/>
            <a:r>
              <a:rPr lang="en-US" b="1" dirty="0">
                <a:solidFill>
                  <a:srgbClr val="374151"/>
                </a:solidFill>
                <a:effectLst/>
                <a:latin typeface="Söhne"/>
              </a:rPr>
              <a:t>React</a:t>
            </a:r>
            <a:r>
              <a:rPr lang="en-US" b="0" dirty="0">
                <a:solidFill>
                  <a:srgbClr val="374151"/>
                </a:solidFill>
                <a:effectLst/>
                <a:latin typeface="Söhne"/>
              </a:rPr>
              <a:t>:</a:t>
            </a:r>
          </a:p>
          <a:p>
            <a:pPr marL="742950" lvl="1" indent="-285750" algn="l">
              <a:buFont typeface="+mj-lt"/>
              <a:buAutoNum type="arabicPeriod"/>
            </a:pPr>
            <a:r>
              <a:rPr lang="en-US" b="0" dirty="0">
                <a:solidFill>
                  <a:srgbClr val="374151"/>
                </a:solidFill>
                <a:effectLst/>
                <a:latin typeface="Söhne"/>
              </a:rPr>
              <a:t>React is a popular JavaScript library for building user interfaces.</a:t>
            </a:r>
          </a:p>
          <a:p>
            <a:pPr marL="742950" lvl="1" indent="-285750" algn="l">
              <a:buFont typeface="+mj-lt"/>
              <a:buAutoNum type="arabicPeriod"/>
            </a:pPr>
            <a:r>
              <a:rPr lang="en-US" b="0" dirty="0">
                <a:solidFill>
                  <a:srgbClr val="374151"/>
                </a:solidFill>
                <a:effectLst/>
                <a:latin typeface="Söhne"/>
              </a:rPr>
              <a:t>It's widely adopted for building single-page applications (SPAs) and dynamic web applications.</a:t>
            </a:r>
          </a:p>
          <a:p>
            <a:pPr marL="742950" lvl="1" indent="-285750" algn="l">
              <a:buFont typeface="+mj-lt"/>
              <a:buAutoNum type="arabicPeriod"/>
            </a:pPr>
            <a:r>
              <a:rPr lang="en-US" b="0" dirty="0">
                <a:solidFill>
                  <a:srgbClr val="374151"/>
                </a:solidFill>
                <a:effectLst/>
                <a:latin typeface="Söhne"/>
              </a:rPr>
              <a:t>React skills are highly sought after in the job market, and it has a strong and active developer community.</a:t>
            </a:r>
          </a:p>
        </p:txBody>
      </p:sp>
      <p:pic>
        <p:nvPicPr>
          <p:cNvPr id="7" name="object 7"/>
          <p:cNvPicPr/>
          <p:nvPr/>
        </p:nvPicPr>
        <p:blipFill>
          <a:blip r:embed="rId2" cstate="print"/>
          <a:stretch>
            <a:fillRect/>
          </a:stretch>
        </p:blipFill>
        <p:spPr>
          <a:xfrm>
            <a:off x="42671" y="0"/>
            <a:ext cx="1325880" cy="633984"/>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25</a:t>
            </a:fld>
            <a:endParaRPr spc="55" dirty="0"/>
          </a:p>
        </p:txBody>
      </p:sp>
      <p:sp>
        <p:nvSpPr>
          <p:cNvPr id="9" name="object 10">
            <a:extLst>
              <a:ext uri="{FF2B5EF4-FFF2-40B4-BE49-F238E27FC236}">
                <a16:creationId xmlns:a16="http://schemas.microsoft.com/office/drawing/2014/main" id="{FBBB6AE0-F32B-B38C-7F98-17A94962DBFE}"/>
              </a:ext>
            </a:extLst>
          </p:cNvPr>
          <p:cNvSpPr txBox="1">
            <a:spLocks/>
          </p:cNvSpPr>
          <p:nvPr/>
        </p:nvSpPr>
        <p:spPr>
          <a:xfrm>
            <a:off x="567749" y="778128"/>
            <a:ext cx="4496435" cy="75148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800" kern="0" dirty="0">
                <a:solidFill>
                  <a:sysClr val="windowText" lastClr="000000"/>
                </a:solidFill>
                <a:latin typeface="Arial"/>
                <a:cs typeface="Arial"/>
              </a:rPr>
              <a:t>Why?</a:t>
            </a:r>
            <a:endParaRPr lang="en-IN" sz="4800" kern="0" dirty="0">
              <a:solidFill>
                <a:sysClr val="windowText" lastClr="000000"/>
              </a:solidFill>
              <a:latin typeface="Arial"/>
              <a:cs typeface="Arial"/>
            </a:endParaRPr>
          </a:p>
        </p:txBody>
      </p:sp>
      <p:pic>
        <p:nvPicPr>
          <p:cNvPr id="10" name="Picture 9">
            <a:extLst>
              <a:ext uri="{FF2B5EF4-FFF2-40B4-BE49-F238E27FC236}">
                <a16:creationId xmlns:a16="http://schemas.microsoft.com/office/drawing/2014/main" id="{8DE6CD58-44FB-5EAE-B9A2-22964B183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23348" y="2844252"/>
            <a:ext cx="11506200" cy="4903296"/>
          </a:xfrm>
          <a:prstGeom prst="rect">
            <a:avLst/>
          </a:prstGeom>
        </p:spPr>
      </p:pic>
    </p:spTree>
    <p:extLst>
      <p:ext uri="{BB962C8B-B14F-4D97-AF65-F5344CB8AC3E}">
        <p14:creationId xmlns:p14="http://schemas.microsoft.com/office/powerpoint/2010/main" val="400911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3331" y="742112"/>
            <a:ext cx="10302240" cy="5817870"/>
            <a:chOff x="943331" y="742112"/>
            <a:chExt cx="10302240" cy="5817870"/>
          </a:xfrm>
        </p:grpSpPr>
        <p:pic>
          <p:nvPicPr>
            <p:cNvPr id="3" name="object 3"/>
            <p:cNvPicPr/>
            <p:nvPr/>
          </p:nvPicPr>
          <p:blipFill>
            <a:blip r:embed="rId2" cstate="print"/>
            <a:stretch>
              <a:fillRect/>
            </a:stretch>
          </p:blipFill>
          <p:spPr>
            <a:xfrm>
              <a:off x="948590" y="747989"/>
              <a:ext cx="10296832" cy="5803900"/>
            </a:xfrm>
            <a:prstGeom prst="rect">
              <a:avLst/>
            </a:prstGeom>
          </p:spPr>
        </p:pic>
        <p:sp>
          <p:nvSpPr>
            <p:cNvPr id="4" name="object 4"/>
            <p:cNvSpPr/>
            <p:nvPr/>
          </p:nvSpPr>
          <p:spPr>
            <a:xfrm>
              <a:off x="946506" y="745287"/>
              <a:ext cx="10292715" cy="5811520"/>
            </a:xfrm>
            <a:custGeom>
              <a:avLst/>
              <a:gdLst/>
              <a:ahLst/>
              <a:cxnLst/>
              <a:rect l="l" t="t" r="r" b="b"/>
              <a:pathLst>
                <a:path w="10292715" h="5811520">
                  <a:moveTo>
                    <a:pt x="16661" y="13664"/>
                  </a:moveTo>
                  <a:lnTo>
                    <a:pt x="88470" y="15207"/>
                  </a:lnTo>
                  <a:lnTo>
                    <a:pt x="146889" y="16628"/>
                  </a:lnTo>
                  <a:lnTo>
                    <a:pt x="195664" y="17813"/>
                  </a:lnTo>
                  <a:lnTo>
                    <a:pt x="238538" y="18650"/>
                  </a:lnTo>
                  <a:lnTo>
                    <a:pt x="279256" y="19027"/>
                  </a:lnTo>
                  <a:lnTo>
                    <a:pt x="321561" y="18829"/>
                  </a:lnTo>
                  <a:lnTo>
                    <a:pt x="369200" y="17945"/>
                  </a:lnTo>
                  <a:lnTo>
                    <a:pt x="425915" y="16261"/>
                  </a:lnTo>
                  <a:lnTo>
                    <a:pt x="495451" y="13664"/>
                  </a:lnTo>
                  <a:lnTo>
                    <a:pt x="534289" y="12090"/>
                  </a:lnTo>
                  <a:lnTo>
                    <a:pt x="573711" y="10483"/>
                  </a:lnTo>
                  <a:lnTo>
                    <a:pt x="613841" y="8884"/>
                  </a:lnTo>
                  <a:lnTo>
                    <a:pt x="654802" y="7335"/>
                  </a:lnTo>
                  <a:lnTo>
                    <a:pt x="696717" y="5877"/>
                  </a:lnTo>
                  <a:lnTo>
                    <a:pt x="739709" y="4549"/>
                  </a:lnTo>
                  <a:lnTo>
                    <a:pt x="783903" y="3392"/>
                  </a:lnTo>
                  <a:lnTo>
                    <a:pt x="829421" y="2449"/>
                  </a:lnTo>
                  <a:lnTo>
                    <a:pt x="876387" y="1758"/>
                  </a:lnTo>
                  <a:lnTo>
                    <a:pt x="924924" y="1362"/>
                  </a:lnTo>
                  <a:lnTo>
                    <a:pt x="975156" y="1300"/>
                  </a:lnTo>
                  <a:lnTo>
                    <a:pt x="1027205" y="1614"/>
                  </a:lnTo>
                  <a:lnTo>
                    <a:pt x="1081195" y="2344"/>
                  </a:lnTo>
                  <a:lnTo>
                    <a:pt x="1137249" y="3531"/>
                  </a:lnTo>
                  <a:lnTo>
                    <a:pt x="1195491" y="5215"/>
                  </a:lnTo>
                  <a:lnTo>
                    <a:pt x="1256045" y="7439"/>
                  </a:lnTo>
                  <a:lnTo>
                    <a:pt x="1319032" y="10242"/>
                  </a:lnTo>
                  <a:lnTo>
                    <a:pt x="1384578" y="13664"/>
                  </a:lnTo>
                  <a:lnTo>
                    <a:pt x="1474526" y="18476"/>
                  </a:lnTo>
                  <a:lnTo>
                    <a:pt x="1545449" y="21796"/>
                  </a:lnTo>
                  <a:lnTo>
                    <a:pt x="1599857" y="23809"/>
                  </a:lnTo>
                  <a:lnTo>
                    <a:pt x="1640262" y="24699"/>
                  </a:lnTo>
                  <a:lnTo>
                    <a:pt x="1669175" y="24653"/>
                  </a:lnTo>
                  <a:lnTo>
                    <a:pt x="1689108" y="23856"/>
                  </a:lnTo>
                  <a:lnTo>
                    <a:pt x="1702572" y="22493"/>
                  </a:lnTo>
                  <a:lnTo>
                    <a:pt x="1712078" y="20748"/>
                  </a:lnTo>
                  <a:lnTo>
                    <a:pt x="1720138" y="18808"/>
                  </a:lnTo>
                  <a:lnTo>
                    <a:pt x="1729262" y="16857"/>
                  </a:lnTo>
                  <a:lnTo>
                    <a:pt x="1784710" y="12599"/>
                  </a:lnTo>
                  <a:lnTo>
                    <a:pt x="1849792" y="10678"/>
                  </a:lnTo>
                  <a:lnTo>
                    <a:pt x="1890350" y="9887"/>
                  </a:lnTo>
                  <a:lnTo>
                    <a:pt x="1935873" y="9253"/>
                  </a:lnTo>
                  <a:lnTo>
                    <a:pt x="1986077" y="8806"/>
                  </a:lnTo>
                  <a:lnTo>
                    <a:pt x="2040680" y="8580"/>
                  </a:lnTo>
                  <a:lnTo>
                    <a:pt x="2099398" y="8608"/>
                  </a:lnTo>
                  <a:lnTo>
                    <a:pt x="2161946" y="8920"/>
                  </a:lnTo>
                  <a:lnTo>
                    <a:pt x="2228042" y="9549"/>
                  </a:lnTo>
                  <a:lnTo>
                    <a:pt x="2297401" y="10528"/>
                  </a:lnTo>
                  <a:lnTo>
                    <a:pt x="2369739" y="11889"/>
                  </a:lnTo>
                  <a:lnTo>
                    <a:pt x="2444774" y="13664"/>
                  </a:lnTo>
                  <a:lnTo>
                    <a:pt x="2514067" y="15356"/>
                  </a:lnTo>
                  <a:lnTo>
                    <a:pt x="2570691" y="16495"/>
                  </a:lnTo>
                  <a:lnTo>
                    <a:pt x="2616624" y="17155"/>
                  </a:lnTo>
                  <a:lnTo>
                    <a:pt x="2653848" y="17410"/>
                  </a:lnTo>
                  <a:lnTo>
                    <a:pt x="2684341" y="17334"/>
                  </a:lnTo>
                  <a:lnTo>
                    <a:pt x="2710084" y="17000"/>
                  </a:lnTo>
                  <a:lnTo>
                    <a:pt x="2733056" y="16483"/>
                  </a:lnTo>
                  <a:lnTo>
                    <a:pt x="2755237" y="15856"/>
                  </a:lnTo>
                  <a:lnTo>
                    <a:pt x="2778606" y="15194"/>
                  </a:lnTo>
                  <a:lnTo>
                    <a:pt x="2805143" y="14570"/>
                  </a:lnTo>
                  <a:lnTo>
                    <a:pt x="2836829" y="14057"/>
                  </a:lnTo>
                  <a:lnTo>
                    <a:pt x="2875643" y="13731"/>
                  </a:lnTo>
                  <a:lnTo>
                    <a:pt x="2923564" y="13664"/>
                  </a:lnTo>
                  <a:lnTo>
                    <a:pt x="3012901" y="12998"/>
                  </a:lnTo>
                  <a:lnTo>
                    <a:pt x="3085582" y="11210"/>
                  </a:lnTo>
                  <a:lnTo>
                    <a:pt x="3144479" y="9106"/>
                  </a:lnTo>
                  <a:lnTo>
                    <a:pt x="3192469" y="7493"/>
                  </a:lnTo>
                  <a:lnTo>
                    <a:pt x="3232426" y="7177"/>
                  </a:lnTo>
                  <a:lnTo>
                    <a:pt x="3267224" y="8966"/>
                  </a:lnTo>
                  <a:lnTo>
                    <a:pt x="3299738" y="13664"/>
                  </a:lnTo>
                  <a:lnTo>
                    <a:pt x="3321140" y="16780"/>
                  </a:lnTo>
                  <a:lnTo>
                    <a:pt x="3350101" y="19235"/>
                  </a:lnTo>
                  <a:lnTo>
                    <a:pt x="3385978" y="21068"/>
                  </a:lnTo>
                  <a:lnTo>
                    <a:pt x="3428127" y="22317"/>
                  </a:lnTo>
                  <a:lnTo>
                    <a:pt x="3475906" y="23022"/>
                  </a:lnTo>
                  <a:lnTo>
                    <a:pt x="3528671" y="23220"/>
                  </a:lnTo>
                  <a:lnTo>
                    <a:pt x="3585779" y="22951"/>
                  </a:lnTo>
                  <a:lnTo>
                    <a:pt x="3646588" y="22252"/>
                  </a:lnTo>
                  <a:lnTo>
                    <a:pt x="3710455" y="21162"/>
                  </a:lnTo>
                  <a:lnTo>
                    <a:pt x="3776735" y="19720"/>
                  </a:lnTo>
                  <a:lnTo>
                    <a:pt x="3844787" y="17964"/>
                  </a:lnTo>
                  <a:lnTo>
                    <a:pt x="3913967" y="15933"/>
                  </a:lnTo>
                  <a:lnTo>
                    <a:pt x="3983633" y="13664"/>
                  </a:lnTo>
                  <a:lnTo>
                    <a:pt x="4050499" y="11379"/>
                  </a:lnTo>
                  <a:lnTo>
                    <a:pt x="4112166" y="9304"/>
                  </a:lnTo>
                  <a:lnTo>
                    <a:pt x="4169404" y="7484"/>
                  </a:lnTo>
                  <a:lnTo>
                    <a:pt x="4222984" y="5967"/>
                  </a:lnTo>
                  <a:lnTo>
                    <a:pt x="4273674" y="4799"/>
                  </a:lnTo>
                  <a:lnTo>
                    <a:pt x="4322247" y="4028"/>
                  </a:lnTo>
                  <a:lnTo>
                    <a:pt x="4369472" y="3700"/>
                  </a:lnTo>
                  <a:lnTo>
                    <a:pt x="4416119" y="3863"/>
                  </a:lnTo>
                  <a:lnTo>
                    <a:pt x="4462959" y="4562"/>
                  </a:lnTo>
                  <a:lnTo>
                    <a:pt x="4510763" y="5845"/>
                  </a:lnTo>
                  <a:lnTo>
                    <a:pt x="4560299" y="7758"/>
                  </a:lnTo>
                  <a:lnTo>
                    <a:pt x="4612340" y="10349"/>
                  </a:lnTo>
                  <a:lnTo>
                    <a:pt x="4667655" y="13664"/>
                  </a:lnTo>
                  <a:lnTo>
                    <a:pt x="4710420" y="15715"/>
                  </a:lnTo>
                  <a:lnTo>
                    <a:pt x="4755845" y="16641"/>
                  </a:lnTo>
                  <a:lnTo>
                    <a:pt x="4803578" y="16610"/>
                  </a:lnTo>
                  <a:lnTo>
                    <a:pt x="4853266" y="15786"/>
                  </a:lnTo>
                  <a:lnTo>
                    <a:pt x="4904556" y="14335"/>
                  </a:lnTo>
                  <a:lnTo>
                    <a:pt x="4957097" y="12423"/>
                  </a:lnTo>
                  <a:lnTo>
                    <a:pt x="5010536" y="10214"/>
                  </a:lnTo>
                  <a:lnTo>
                    <a:pt x="5064519" y="7874"/>
                  </a:lnTo>
                  <a:lnTo>
                    <a:pt x="5118695" y="5568"/>
                  </a:lnTo>
                  <a:lnTo>
                    <a:pt x="5172712" y="3463"/>
                  </a:lnTo>
                  <a:lnTo>
                    <a:pt x="5226215" y="1722"/>
                  </a:lnTo>
                  <a:lnTo>
                    <a:pt x="5278854" y="513"/>
                  </a:lnTo>
                  <a:lnTo>
                    <a:pt x="5330275" y="0"/>
                  </a:lnTo>
                  <a:lnTo>
                    <a:pt x="5380127" y="348"/>
                  </a:lnTo>
                  <a:lnTo>
                    <a:pt x="5428056" y="1723"/>
                  </a:lnTo>
                  <a:lnTo>
                    <a:pt x="5473709" y="4290"/>
                  </a:lnTo>
                  <a:lnTo>
                    <a:pt x="5516736" y="8216"/>
                  </a:lnTo>
                  <a:lnTo>
                    <a:pt x="5556782" y="13664"/>
                  </a:lnTo>
                  <a:lnTo>
                    <a:pt x="5611184" y="21959"/>
                  </a:lnTo>
                  <a:lnTo>
                    <a:pt x="5659927" y="28164"/>
                  </a:lnTo>
                  <a:lnTo>
                    <a:pt x="5704384" y="32452"/>
                  </a:lnTo>
                  <a:lnTo>
                    <a:pt x="5745927" y="35000"/>
                  </a:lnTo>
                  <a:lnTo>
                    <a:pt x="5785931" y="35982"/>
                  </a:lnTo>
                  <a:lnTo>
                    <a:pt x="5825768" y="35572"/>
                  </a:lnTo>
                  <a:lnTo>
                    <a:pt x="5866811" y="33945"/>
                  </a:lnTo>
                  <a:lnTo>
                    <a:pt x="5910435" y="31275"/>
                  </a:lnTo>
                  <a:lnTo>
                    <a:pt x="5958011" y="27738"/>
                  </a:lnTo>
                  <a:lnTo>
                    <a:pt x="6010913" y="23507"/>
                  </a:lnTo>
                  <a:lnTo>
                    <a:pt x="6070514" y="18758"/>
                  </a:lnTo>
                  <a:lnTo>
                    <a:pt x="6138188" y="13664"/>
                  </a:lnTo>
                  <a:lnTo>
                    <a:pt x="6205503" y="9197"/>
                  </a:lnTo>
                  <a:lnTo>
                    <a:pt x="6264105" y="6097"/>
                  </a:lnTo>
                  <a:lnTo>
                    <a:pt x="6315579" y="4199"/>
                  </a:lnTo>
                  <a:lnTo>
                    <a:pt x="6361510" y="3335"/>
                  </a:lnTo>
                  <a:lnTo>
                    <a:pt x="6403483" y="3339"/>
                  </a:lnTo>
                  <a:lnTo>
                    <a:pt x="6443083" y="4044"/>
                  </a:lnTo>
                  <a:lnTo>
                    <a:pt x="6481894" y="5284"/>
                  </a:lnTo>
                  <a:lnTo>
                    <a:pt x="6521502" y="6891"/>
                  </a:lnTo>
                  <a:lnTo>
                    <a:pt x="6563491" y="8700"/>
                  </a:lnTo>
                  <a:lnTo>
                    <a:pt x="6609446" y="10542"/>
                  </a:lnTo>
                  <a:lnTo>
                    <a:pt x="6660952" y="12253"/>
                  </a:lnTo>
                  <a:lnTo>
                    <a:pt x="6719594" y="13664"/>
                  </a:lnTo>
                  <a:lnTo>
                    <a:pt x="6804183" y="14409"/>
                  </a:lnTo>
                  <a:lnTo>
                    <a:pt x="6871811" y="13504"/>
                  </a:lnTo>
                  <a:lnTo>
                    <a:pt x="6925593" y="11666"/>
                  </a:lnTo>
                  <a:lnTo>
                    <a:pt x="6968641" y="9616"/>
                  </a:lnTo>
                  <a:lnTo>
                    <a:pt x="7004069" y="8072"/>
                  </a:lnTo>
                  <a:lnTo>
                    <a:pt x="7034990" y="7753"/>
                  </a:lnTo>
                  <a:lnTo>
                    <a:pt x="7064519" y="9377"/>
                  </a:lnTo>
                  <a:lnTo>
                    <a:pt x="7095768" y="13664"/>
                  </a:lnTo>
                  <a:lnTo>
                    <a:pt x="7116594" y="16313"/>
                  </a:lnTo>
                  <a:lnTo>
                    <a:pt x="7181222" y="20042"/>
                  </a:lnTo>
                  <a:lnTo>
                    <a:pt x="7223232" y="21201"/>
                  </a:lnTo>
                  <a:lnTo>
                    <a:pt x="7270512" y="21942"/>
                  </a:lnTo>
                  <a:lnTo>
                    <a:pt x="7322167" y="22304"/>
                  </a:lnTo>
                  <a:lnTo>
                    <a:pt x="7377300" y="22326"/>
                  </a:lnTo>
                  <a:lnTo>
                    <a:pt x="7435017" y="22046"/>
                  </a:lnTo>
                  <a:lnTo>
                    <a:pt x="7494421" y="21505"/>
                  </a:lnTo>
                  <a:lnTo>
                    <a:pt x="7554617" y="20741"/>
                  </a:lnTo>
                  <a:lnTo>
                    <a:pt x="7614710" y="19793"/>
                  </a:lnTo>
                  <a:lnTo>
                    <a:pt x="7673804" y="18701"/>
                  </a:lnTo>
                  <a:lnTo>
                    <a:pt x="7731004" y="17503"/>
                  </a:lnTo>
                  <a:lnTo>
                    <a:pt x="7785413" y="16238"/>
                  </a:lnTo>
                  <a:lnTo>
                    <a:pt x="7836137" y="14945"/>
                  </a:lnTo>
                  <a:lnTo>
                    <a:pt x="7882279" y="13664"/>
                  </a:lnTo>
                  <a:lnTo>
                    <a:pt x="7921636" y="12468"/>
                  </a:lnTo>
                  <a:lnTo>
                    <a:pt x="7962232" y="11156"/>
                  </a:lnTo>
                  <a:lnTo>
                    <a:pt x="8004056" y="9775"/>
                  </a:lnTo>
                  <a:lnTo>
                    <a:pt x="8047097" y="8374"/>
                  </a:lnTo>
                  <a:lnTo>
                    <a:pt x="8091344" y="7002"/>
                  </a:lnTo>
                  <a:lnTo>
                    <a:pt x="8136787" y="5706"/>
                  </a:lnTo>
                  <a:lnTo>
                    <a:pt x="8183415" y="4534"/>
                  </a:lnTo>
                  <a:lnTo>
                    <a:pt x="8231218" y="3536"/>
                  </a:lnTo>
                  <a:lnTo>
                    <a:pt x="8280186" y="2758"/>
                  </a:lnTo>
                  <a:lnTo>
                    <a:pt x="8330307" y="2250"/>
                  </a:lnTo>
                  <a:lnTo>
                    <a:pt x="8381571" y="2059"/>
                  </a:lnTo>
                  <a:lnTo>
                    <a:pt x="8433967" y="2234"/>
                  </a:lnTo>
                  <a:lnTo>
                    <a:pt x="8487485" y="2823"/>
                  </a:lnTo>
                  <a:lnTo>
                    <a:pt x="8542114" y="3874"/>
                  </a:lnTo>
                  <a:lnTo>
                    <a:pt x="8597844" y="5436"/>
                  </a:lnTo>
                  <a:lnTo>
                    <a:pt x="8654665" y="7556"/>
                  </a:lnTo>
                  <a:lnTo>
                    <a:pt x="8712564" y="10283"/>
                  </a:lnTo>
                  <a:lnTo>
                    <a:pt x="8771533" y="13664"/>
                  </a:lnTo>
                  <a:lnTo>
                    <a:pt x="8845222" y="17928"/>
                  </a:lnTo>
                  <a:lnTo>
                    <a:pt x="8903100" y="20570"/>
                  </a:lnTo>
                  <a:lnTo>
                    <a:pt x="8947445" y="21838"/>
                  </a:lnTo>
                  <a:lnTo>
                    <a:pt x="8980533" y="21980"/>
                  </a:lnTo>
                  <a:lnTo>
                    <a:pt x="9004645" y="21246"/>
                  </a:lnTo>
                  <a:lnTo>
                    <a:pt x="9022056" y="19885"/>
                  </a:lnTo>
                  <a:lnTo>
                    <a:pt x="9035047" y="18144"/>
                  </a:lnTo>
                  <a:lnTo>
                    <a:pt x="9045894" y="16273"/>
                  </a:lnTo>
                  <a:lnTo>
                    <a:pt x="9056875" y="14520"/>
                  </a:lnTo>
                  <a:lnTo>
                    <a:pt x="9070269" y="13134"/>
                  </a:lnTo>
                  <a:lnTo>
                    <a:pt x="9088354" y="12363"/>
                  </a:lnTo>
                  <a:lnTo>
                    <a:pt x="9113407" y="12457"/>
                  </a:lnTo>
                  <a:lnTo>
                    <a:pt x="9147707" y="13664"/>
                  </a:lnTo>
                  <a:lnTo>
                    <a:pt x="9174093" y="14746"/>
                  </a:lnTo>
                  <a:lnTo>
                    <a:pt x="9206034" y="15800"/>
                  </a:lnTo>
                  <a:lnTo>
                    <a:pt x="9284673" y="17781"/>
                  </a:lnTo>
                  <a:lnTo>
                    <a:pt x="9330417" y="18686"/>
                  </a:lnTo>
                  <a:lnTo>
                    <a:pt x="9379805" y="19518"/>
                  </a:lnTo>
                  <a:lnTo>
                    <a:pt x="9432362" y="20266"/>
                  </a:lnTo>
                  <a:lnTo>
                    <a:pt x="9487610" y="20918"/>
                  </a:lnTo>
                  <a:lnTo>
                    <a:pt x="9545072" y="21464"/>
                  </a:lnTo>
                  <a:lnTo>
                    <a:pt x="9604268" y="21891"/>
                  </a:lnTo>
                  <a:lnTo>
                    <a:pt x="9664724" y="22189"/>
                  </a:lnTo>
                  <a:lnTo>
                    <a:pt x="9725960" y="22346"/>
                  </a:lnTo>
                  <a:lnTo>
                    <a:pt x="9787500" y="22351"/>
                  </a:lnTo>
                  <a:lnTo>
                    <a:pt x="9848865" y="22192"/>
                  </a:lnTo>
                  <a:lnTo>
                    <a:pt x="9909579" y="21859"/>
                  </a:lnTo>
                  <a:lnTo>
                    <a:pt x="9969165" y="21338"/>
                  </a:lnTo>
                  <a:lnTo>
                    <a:pt x="10027143" y="20620"/>
                  </a:lnTo>
                  <a:lnTo>
                    <a:pt x="10083038" y="19693"/>
                  </a:lnTo>
                  <a:lnTo>
                    <a:pt x="10136371" y="18545"/>
                  </a:lnTo>
                  <a:lnTo>
                    <a:pt x="10186666" y="17165"/>
                  </a:lnTo>
                  <a:lnTo>
                    <a:pt x="10233444" y="15542"/>
                  </a:lnTo>
                  <a:lnTo>
                    <a:pt x="10276229" y="13664"/>
                  </a:lnTo>
                  <a:lnTo>
                    <a:pt x="10277296" y="46087"/>
                  </a:lnTo>
                  <a:lnTo>
                    <a:pt x="10276783" y="118740"/>
                  </a:lnTo>
                  <a:lnTo>
                    <a:pt x="10275596" y="159022"/>
                  </a:lnTo>
                  <a:lnTo>
                    <a:pt x="10274048" y="201973"/>
                  </a:lnTo>
                  <a:lnTo>
                    <a:pt x="10272337" y="247620"/>
                  </a:lnTo>
                  <a:lnTo>
                    <a:pt x="10270657" y="295985"/>
                  </a:lnTo>
                  <a:lnTo>
                    <a:pt x="10269204" y="347096"/>
                  </a:lnTo>
                  <a:lnTo>
                    <a:pt x="10268175" y="400976"/>
                  </a:lnTo>
                  <a:lnTo>
                    <a:pt x="10267765" y="457652"/>
                  </a:lnTo>
                  <a:lnTo>
                    <a:pt x="10268169" y="517146"/>
                  </a:lnTo>
                  <a:lnTo>
                    <a:pt x="10269584" y="579486"/>
                  </a:lnTo>
                  <a:lnTo>
                    <a:pt x="10272205" y="644695"/>
                  </a:lnTo>
                  <a:lnTo>
                    <a:pt x="10276229" y="712799"/>
                  </a:lnTo>
                  <a:lnTo>
                    <a:pt x="10280473" y="786718"/>
                  </a:lnTo>
                  <a:lnTo>
                    <a:pt x="10282350" y="847668"/>
                  </a:lnTo>
                  <a:lnTo>
                    <a:pt x="10282337" y="897898"/>
                  </a:lnTo>
                  <a:lnTo>
                    <a:pt x="10280914" y="939659"/>
                  </a:lnTo>
                  <a:lnTo>
                    <a:pt x="10278559" y="975201"/>
                  </a:lnTo>
                  <a:lnTo>
                    <a:pt x="10275753" y="1006773"/>
                  </a:lnTo>
                  <a:lnTo>
                    <a:pt x="10272972" y="1036625"/>
                  </a:lnTo>
                  <a:lnTo>
                    <a:pt x="10270697" y="1067007"/>
                  </a:lnTo>
                  <a:lnTo>
                    <a:pt x="10269407" y="1100169"/>
                  </a:lnTo>
                  <a:lnTo>
                    <a:pt x="10269579" y="1138361"/>
                  </a:lnTo>
                  <a:lnTo>
                    <a:pt x="10271693" y="1183833"/>
                  </a:lnTo>
                  <a:lnTo>
                    <a:pt x="10276229" y="1238833"/>
                  </a:lnTo>
                  <a:lnTo>
                    <a:pt x="10282507" y="1306557"/>
                  </a:lnTo>
                  <a:lnTo>
                    <a:pt x="10287214" y="1365778"/>
                  </a:lnTo>
                  <a:lnTo>
                    <a:pt x="10290415" y="1418422"/>
                  </a:lnTo>
                  <a:lnTo>
                    <a:pt x="10292176" y="1466417"/>
                  </a:lnTo>
                  <a:lnTo>
                    <a:pt x="10292564" y="1511693"/>
                  </a:lnTo>
                  <a:lnTo>
                    <a:pt x="10291646" y="1556176"/>
                  </a:lnTo>
                  <a:lnTo>
                    <a:pt x="10289486" y="1601794"/>
                  </a:lnTo>
                  <a:lnTo>
                    <a:pt x="10286153" y="1650476"/>
                  </a:lnTo>
                  <a:lnTo>
                    <a:pt x="10281712" y="1704149"/>
                  </a:lnTo>
                  <a:lnTo>
                    <a:pt x="10276229" y="1764740"/>
                  </a:lnTo>
                  <a:lnTo>
                    <a:pt x="10271897" y="1819161"/>
                  </a:lnTo>
                  <a:lnTo>
                    <a:pt x="10268785" y="1874255"/>
                  </a:lnTo>
                  <a:lnTo>
                    <a:pt x="10266763" y="1929505"/>
                  </a:lnTo>
                  <a:lnTo>
                    <a:pt x="10265702" y="1984394"/>
                  </a:lnTo>
                  <a:lnTo>
                    <a:pt x="10265471" y="2038404"/>
                  </a:lnTo>
                  <a:lnTo>
                    <a:pt x="10265942" y="2091019"/>
                  </a:lnTo>
                  <a:lnTo>
                    <a:pt x="10266984" y="2141721"/>
                  </a:lnTo>
                  <a:lnTo>
                    <a:pt x="10268468" y="2189993"/>
                  </a:lnTo>
                  <a:lnTo>
                    <a:pt x="10270264" y="2235317"/>
                  </a:lnTo>
                  <a:lnTo>
                    <a:pt x="10272242" y="2277177"/>
                  </a:lnTo>
                  <a:lnTo>
                    <a:pt x="10276229" y="2348432"/>
                  </a:lnTo>
                  <a:lnTo>
                    <a:pt x="10278160" y="2380343"/>
                  </a:lnTo>
                  <a:lnTo>
                    <a:pt x="10280384" y="2418297"/>
                  </a:lnTo>
                  <a:lnTo>
                    <a:pt x="10282732" y="2461439"/>
                  </a:lnTo>
                  <a:lnTo>
                    <a:pt x="10285038" y="2508911"/>
                  </a:lnTo>
                  <a:lnTo>
                    <a:pt x="10287133" y="2559860"/>
                  </a:lnTo>
                  <a:lnTo>
                    <a:pt x="10288851" y="2613429"/>
                  </a:lnTo>
                  <a:lnTo>
                    <a:pt x="10290024" y="2668763"/>
                  </a:lnTo>
                  <a:lnTo>
                    <a:pt x="10290484" y="2725006"/>
                  </a:lnTo>
                  <a:lnTo>
                    <a:pt x="10290063" y="2781303"/>
                  </a:lnTo>
                  <a:lnTo>
                    <a:pt x="10288595" y="2836797"/>
                  </a:lnTo>
                  <a:lnTo>
                    <a:pt x="10285912" y="2890633"/>
                  </a:lnTo>
                  <a:lnTo>
                    <a:pt x="10281846" y="2941956"/>
                  </a:lnTo>
                  <a:lnTo>
                    <a:pt x="10276229" y="2989909"/>
                  </a:lnTo>
                  <a:lnTo>
                    <a:pt x="10271446" y="3033683"/>
                  </a:lnTo>
                  <a:lnTo>
                    <a:pt x="10268831" y="3079436"/>
                  </a:lnTo>
                  <a:lnTo>
                    <a:pt x="10268027" y="3126908"/>
                  </a:lnTo>
                  <a:lnTo>
                    <a:pt x="10268675" y="3175844"/>
                  </a:lnTo>
                  <a:lnTo>
                    <a:pt x="10270418" y="3225986"/>
                  </a:lnTo>
                  <a:lnTo>
                    <a:pt x="10272896" y="3277076"/>
                  </a:lnTo>
                  <a:lnTo>
                    <a:pt x="10275753" y="3328857"/>
                  </a:lnTo>
                  <a:lnTo>
                    <a:pt x="10278628" y="3381071"/>
                  </a:lnTo>
                  <a:lnTo>
                    <a:pt x="10281165" y="3433461"/>
                  </a:lnTo>
                  <a:lnTo>
                    <a:pt x="10283005" y="3485770"/>
                  </a:lnTo>
                  <a:lnTo>
                    <a:pt x="10283789" y="3537741"/>
                  </a:lnTo>
                  <a:lnTo>
                    <a:pt x="10283160" y="3589115"/>
                  </a:lnTo>
                  <a:lnTo>
                    <a:pt x="10280759" y="3639635"/>
                  </a:lnTo>
                  <a:lnTo>
                    <a:pt x="10276229" y="3689044"/>
                  </a:lnTo>
                  <a:lnTo>
                    <a:pt x="10269313" y="3758766"/>
                  </a:lnTo>
                  <a:lnTo>
                    <a:pt x="10265854" y="3817889"/>
                  </a:lnTo>
                  <a:lnTo>
                    <a:pt x="10265109" y="3869060"/>
                  </a:lnTo>
                  <a:lnTo>
                    <a:pt x="10266341" y="3914925"/>
                  </a:lnTo>
                  <a:lnTo>
                    <a:pt x="10268807" y="3958130"/>
                  </a:lnTo>
                  <a:lnTo>
                    <a:pt x="10271770" y="4001323"/>
                  </a:lnTo>
                  <a:lnTo>
                    <a:pt x="10274487" y="4047150"/>
                  </a:lnTo>
                  <a:lnTo>
                    <a:pt x="10276220" y="4098258"/>
                  </a:lnTo>
                  <a:lnTo>
                    <a:pt x="10276229" y="4157293"/>
                  </a:lnTo>
                  <a:lnTo>
                    <a:pt x="10275969" y="4202205"/>
                  </a:lnTo>
                  <a:lnTo>
                    <a:pt x="10276565" y="4248390"/>
                  </a:lnTo>
                  <a:lnTo>
                    <a:pt x="10277795" y="4295704"/>
                  </a:lnTo>
                  <a:lnTo>
                    <a:pt x="10279438" y="4343999"/>
                  </a:lnTo>
                  <a:lnTo>
                    <a:pt x="10281272" y="4393132"/>
                  </a:lnTo>
                  <a:lnTo>
                    <a:pt x="10283075" y="4442954"/>
                  </a:lnTo>
                  <a:lnTo>
                    <a:pt x="10284627" y="4493320"/>
                  </a:lnTo>
                  <a:lnTo>
                    <a:pt x="10285704" y="4544085"/>
                  </a:lnTo>
                  <a:lnTo>
                    <a:pt x="10286087" y="4595102"/>
                  </a:lnTo>
                  <a:lnTo>
                    <a:pt x="10285552" y="4646225"/>
                  </a:lnTo>
                  <a:lnTo>
                    <a:pt x="10283878" y="4697308"/>
                  </a:lnTo>
                  <a:lnTo>
                    <a:pt x="10280845" y="4748205"/>
                  </a:lnTo>
                  <a:lnTo>
                    <a:pt x="10276229" y="4798770"/>
                  </a:lnTo>
                  <a:lnTo>
                    <a:pt x="10272866" y="4836046"/>
                  </a:lnTo>
                  <a:lnTo>
                    <a:pt x="10270236" y="4878551"/>
                  </a:lnTo>
                  <a:lnTo>
                    <a:pt x="10268275" y="4925652"/>
                  </a:lnTo>
                  <a:lnTo>
                    <a:pt x="10266920" y="4976715"/>
                  </a:lnTo>
                  <a:lnTo>
                    <a:pt x="10266108" y="5031105"/>
                  </a:lnTo>
                  <a:lnTo>
                    <a:pt x="10265774" y="5088187"/>
                  </a:lnTo>
                  <a:lnTo>
                    <a:pt x="10265856" y="5147327"/>
                  </a:lnTo>
                  <a:lnTo>
                    <a:pt x="10266291" y="5207891"/>
                  </a:lnTo>
                  <a:lnTo>
                    <a:pt x="10267015" y="5269243"/>
                  </a:lnTo>
                  <a:lnTo>
                    <a:pt x="10267965" y="5330750"/>
                  </a:lnTo>
                  <a:lnTo>
                    <a:pt x="10269077" y="5391777"/>
                  </a:lnTo>
                  <a:lnTo>
                    <a:pt x="10270289" y="5451690"/>
                  </a:lnTo>
                  <a:lnTo>
                    <a:pt x="10271537" y="5509854"/>
                  </a:lnTo>
                  <a:lnTo>
                    <a:pt x="10272757" y="5565634"/>
                  </a:lnTo>
                  <a:lnTo>
                    <a:pt x="10273886" y="5618396"/>
                  </a:lnTo>
                  <a:lnTo>
                    <a:pt x="10274861" y="5667506"/>
                  </a:lnTo>
                  <a:lnTo>
                    <a:pt x="10275619" y="5712329"/>
                  </a:lnTo>
                  <a:lnTo>
                    <a:pt x="10276096" y="5752231"/>
                  </a:lnTo>
                  <a:lnTo>
                    <a:pt x="10276229" y="5786576"/>
                  </a:lnTo>
                  <a:lnTo>
                    <a:pt x="10230175" y="5792945"/>
                  </a:lnTo>
                  <a:lnTo>
                    <a:pt x="10185317" y="5797715"/>
                  </a:lnTo>
                  <a:lnTo>
                    <a:pt x="10141311" y="5801045"/>
                  </a:lnTo>
                  <a:lnTo>
                    <a:pt x="10097812" y="5803098"/>
                  </a:lnTo>
                  <a:lnTo>
                    <a:pt x="10054474" y="5804034"/>
                  </a:lnTo>
                  <a:lnTo>
                    <a:pt x="10010952" y="5804013"/>
                  </a:lnTo>
                  <a:lnTo>
                    <a:pt x="9966902" y="5803196"/>
                  </a:lnTo>
                  <a:lnTo>
                    <a:pt x="9921978" y="5801745"/>
                  </a:lnTo>
                  <a:lnTo>
                    <a:pt x="9875835" y="5799820"/>
                  </a:lnTo>
                  <a:lnTo>
                    <a:pt x="9828128" y="5797581"/>
                  </a:lnTo>
                  <a:lnTo>
                    <a:pt x="9778512" y="5795190"/>
                  </a:lnTo>
                  <a:lnTo>
                    <a:pt x="9726642" y="5792808"/>
                  </a:lnTo>
                  <a:lnTo>
                    <a:pt x="9672173" y="5790594"/>
                  </a:lnTo>
                  <a:lnTo>
                    <a:pt x="9614759" y="5788711"/>
                  </a:lnTo>
                  <a:lnTo>
                    <a:pt x="9554056" y="5787318"/>
                  </a:lnTo>
                  <a:lnTo>
                    <a:pt x="9489718" y="5786576"/>
                  </a:lnTo>
                  <a:lnTo>
                    <a:pt x="9416417" y="5786047"/>
                  </a:lnTo>
                  <a:lnTo>
                    <a:pt x="9358287" y="5785391"/>
                  </a:lnTo>
                  <a:lnTo>
                    <a:pt x="9313206" y="5784665"/>
                  </a:lnTo>
                  <a:lnTo>
                    <a:pt x="9279053" y="5783929"/>
                  </a:lnTo>
                  <a:lnTo>
                    <a:pt x="9253706" y="5783243"/>
                  </a:lnTo>
                  <a:lnTo>
                    <a:pt x="9235045" y="5782664"/>
                  </a:lnTo>
                  <a:lnTo>
                    <a:pt x="9220947" y="5782251"/>
                  </a:lnTo>
                  <a:lnTo>
                    <a:pt x="9209293" y="5782065"/>
                  </a:lnTo>
                  <a:lnTo>
                    <a:pt x="9197959" y="5782163"/>
                  </a:lnTo>
                  <a:lnTo>
                    <a:pt x="9184827" y="5782604"/>
                  </a:lnTo>
                  <a:lnTo>
                    <a:pt x="9167773" y="5783447"/>
                  </a:lnTo>
                  <a:lnTo>
                    <a:pt x="9144676" y="5784752"/>
                  </a:lnTo>
                  <a:lnTo>
                    <a:pt x="9113417" y="5786576"/>
                  </a:lnTo>
                  <a:lnTo>
                    <a:pt x="9048632" y="5789426"/>
                  </a:lnTo>
                  <a:lnTo>
                    <a:pt x="8987910" y="5790493"/>
                  </a:lnTo>
                  <a:lnTo>
                    <a:pt x="8931023" y="5790277"/>
                  </a:lnTo>
                  <a:lnTo>
                    <a:pt x="8877742" y="5789277"/>
                  </a:lnTo>
                  <a:lnTo>
                    <a:pt x="8827837" y="5787994"/>
                  </a:lnTo>
                  <a:lnTo>
                    <a:pt x="8781080" y="5786927"/>
                  </a:lnTo>
                  <a:lnTo>
                    <a:pt x="8737243" y="5786576"/>
                  </a:lnTo>
                  <a:lnTo>
                    <a:pt x="8711385" y="5786720"/>
                  </a:lnTo>
                  <a:lnTo>
                    <a:pt x="8679718" y="5786945"/>
                  </a:lnTo>
                  <a:lnTo>
                    <a:pt x="8642611" y="5787222"/>
                  </a:lnTo>
                  <a:lnTo>
                    <a:pt x="8600432" y="5787523"/>
                  </a:lnTo>
                  <a:lnTo>
                    <a:pt x="8553549" y="5787819"/>
                  </a:lnTo>
                  <a:lnTo>
                    <a:pt x="8502330" y="5788081"/>
                  </a:lnTo>
                  <a:lnTo>
                    <a:pt x="8447144" y="5788281"/>
                  </a:lnTo>
                  <a:lnTo>
                    <a:pt x="8388360" y="5788391"/>
                  </a:lnTo>
                  <a:lnTo>
                    <a:pt x="8326345" y="5788381"/>
                  </a:lnTo>
                  <a:lnTo>
                    <a:pt x="8261468" y="5788224"/>
                  </a:lnTo>
                  <a:lnTo>
                    <a:pt x="8194097" y="5787889"/>
                  </a:lnTo>
                  <a:lnTo>
                    <a:pt x="8124601" y="5787350"/>
                  </a:lnTo>
                  <a:lnTo>
                    <a:pt x="8053348" y="5786576"/>
                  </a:lnTo>
                  <a:lnTo>
                    <a:pt x="7981345" y="5785992"/>
                  </a:lnTo>
                  <a:lnTo>
                    <a:pt x="7920067" y="5786076"/>
                  </a:lnTo>
                  <a:lnTo>
                    <a:pt x="7867581" y="5786660"/>
                  </a:lnTo>
                  <a:lnTo>
                    <a:pt x="7821954" y="5787575"/>
                  </a:lnTo>
                  <a:lnTo>
                    <a:pt x="7781254" y="5788653"/>
                  </a:lnTo>
                  <a:lnTo>
                    <a:pt x="7743547" y="5789724"/>
                  </a:lnTo>
                  <a:lnTo>
                    <a:pt x="7706902" y="5790621"/>
                  </a:lnTo>
                  <a:lnTo>
                    <a:pt x="7669385" y="5791174"/>
                  </a:lnTo>
                  <a:lnTo>
                    <a:pt x="7629063" y="5791214"/>
                  </a:lnTo>
                  <a:lnTo>
                    <a:pt x="7584003" y="5790574"/>
                  </a:lnTo>
                  <a:lnTo>
                    <a:pt x="7532274" y="5789084"/>
                  </a:lnTo>
                  <a:lnTo>
                    <a:pt x="7471942" y="5786576"/>
                  </a:lnTo>
                  <a:lnTo>
                    <a:pt x="7384332" y="5783758"/>
                  </a:lnTo>
                  <a:lnTo>
                    <a:pt x="7315010" y="5783837"/>
                  </a:lnTo>
                  <a:lnTo>
                    <a:pt x="7260630" y="5785766"/>
                  </a:lnTo>
                  <a:lnTo>
                    <a:pt x="7217847" y="5788500"/>
                  </a:lnTo>
                  <a:lnTo>
                    <a:pt x="7183314" y="5790994"/>
                  </a:lnTo>
                  <a:lnTo>
                    <a:pt x="7153688" y="5792202"/>
                  </a:lnTo>
                  <a:lnTo>
                    <a:pt x="7125621" y="5791078"/>
                  </a:lnTo>
                  <a:lnTo>
                    <a:pt x="7095768" y="5786576"/>
                  </a:lnTo>
                  <a:lnTo>
                    <a:pt x="7077287" y="5783755"/>
                  </a:lnTo>
                  <a:lnTo>
                    <a:pt x="7050722" y="5781120"/>
                  </a:lnTo>
                  <a:lnTo>
                    <a:pt x="6976675" y="5776521"/>
                  </a:lnTo>
                  <a:lnTo>
                    <a:pt x="6930860" y="5774610"/>
                  </a:lnTo>
                  <a:lnTo>
                    <a:pt x="6880296" y="5772996"/>
                  </a:lnTo>
                  <a:lnTo>
                    <a:pt x="6825817" y="5771704"/>
                  </a:lnTo>
                  <a:lnTo>
                    <a:pt x="6768257" y="5770763"/>
                  </a:lnTo>
                  <a:lnTo>
                    <a:pt x="6708450" y="5770198"/>
                  </a:lnTo>
                  <a:lnTo>
                    <a:pt x="6647229" y="5770038"/>
                  </a:lnTo>
                  <a:lnTo>
                    <a:pt x="6585428" y="5770310"/>
                  </a:lnTo>
                  <a:lnTo>
                    <a:pt x="6523882" y="5771040"/>
                  </a:lnTo>
                  <a:lnTo>
                    <a:pt x="6463424" y="5772256"/>
                  </a:lnTo>
                  <a:lnTo>
                    <a:pt x="6404888" y="5773986"/>
                  </a:lnTo>
                  <a:lnTo>
                    <a:pt x="6349108" y="5776255"/>
                  </a:lnTo>
                  <a:lnTo>
                    <a:pt x="6296917" y="5779092"/>
                  </a:lnTo>
                  <a:lnTo>
                    <a:pt x="6249150" y="5782523"/>
                  </a:lnTo>
                  <a:lnTo>
                    <a:pt x="6206641" y="5786576"/>
                  </a:lnTo>
                  <a:lnTo>
                    <a:pt x="6161530" y="5790574"/>
                  </a:lnTo>
                  <a:lnTo>
                    <a:pt x="6115416" y="5792891"/>
                  </a:lnTo>
                  <a:lnTo>
                    <a:pt x="6068399" y="5793774"/>
                  </a:lnTo>
                  <a:lnTo>
                    <a:pt x="6020578" y="5793468"/>
                  </a:lnTo>
                  <a:lnTo>
                    <a:pt x="5972051" y="5792220"/>
                  </a:lnTo>
                  <a:lnTo>
                    <a:pt x="5922918" y="5790274"/>
                  </a:lnTo>
                  <a:lnTo>
                    <a:pt x="5873277" y="5787878"/>
                  </a:lnTo>
                  <a:lnTo>
                    <a:pt x="5823228" y="5785276"/>
                  </a:lnTo>
                  <a:lnTo>
                    <a:pt x="5772869" y="5782715"/>
                  </a:lnTo>
                  <a:lnTo>
                    <a:pt x="5722300" y="5780441"/>
                  </a:lnTo>
                  <a:lnTo>
                    <a:pt x="5671618" y="5778698"/>
                  </a:lnTo>
                  <a:lnTo>
                    <a:pt x="5620925" y="5777734"/>
                  </a:lnTo>
                  <a:lnTo>
                    <a:pt x="5570317" y="5777794"/>
                  </a:lnTo>
                  <a:lnTo>
                    <a:pt x="5519895" y="5779124"/>
                  </a:lnTo>
                  <a:lnTo>
                    <a:pt x="5469757" y="5781969"/>
                  </a:lnTo>
                  <a:lnTo>
                    <a:pt x="5420003" y="5786576"/>
                  </a:lnTo>
                  <a:lnTo>
                    <a:pt x="5346219" y="5793434"/>
                  </a:lnTo>
                  <a:lnTo>
                    <a:pt x="5282329" y="5796702"/>
                  </a:lnTo>
                  <a:lnTo>
                    <a:pt x="5226781" y="5797154"/>
                  </a:lnTo>
                  <a:lnTo>
                    <a:pt x="5178024" y="5795565"/>
                  </a:lnTo>
                  <a:lnTo>
                    <a:pt x="5134507" y="5792711"/>
                  </a:lnTo>
                  <a:lnTo>
                    <a:pt x="5094678" y="5789365"/>
                  </a:lnTo>
                  <a:lnTo>
                    <a:pt x="5056985" y="5786304"/>
                  </a:lnTo>
                  <a:lnTo>
                    <a:pt x="5019878" y="5784303"/>
                  </a:lnTo>
                  <a:lnTo>
                    <a:pt x="4981804" y="5784135"/>
                  </a:lnTo>
                  <a:lnTo>
                    <a:pt x="4941213" y="5786576"/>
                  </a:lnTo>
                  <a:lnTo>
                    <a:pt x="4912707" y="5788952"/>
                  </a:lnTo>
                  <a:lnTo>
                    <a:pt x="4880268" y="5791064"/>
                  </a:lnTo>
                  <a:lnTo>
                    <a:pt x="4804604" y="5794454"/>
                  </a:lnTo>
                  <a:lnTo>
                    <a:pt x="4761885" y="5795709"/>
                  </a:lnTo>
                  <a:lnTo>
                    <a:pt x="4716243" y="5796655"/>
                  </a:lnTo>
                  <a:lnTo>
                    <a:pt x="4667932" y="5797280"/>
                  </a:lnTo>
                  <a:lnTo>
                    <a:pt x="4617204" y="5797573"/>
                  </a:lnTo>
                  <a:lnTo>
                    <a:pt x="4564312" y="5797523"/>
                  </a:lnTo>
                  <a:lnTo>
                    <a:pt x="4509510" y="5797117"/>
                  </a:lnTo>
                  <a:lnTo>
                    <a:pt x="4453048" y="5796344"/>
                  </a:lnTo>
                  <a:lnTo>
                    <a:pt x="4395180" y="5795194"/>
                  </a:lnTo>
                  <a:lnTo>
                    <a:pt x="4336159" y="5793653"/>
                  </a:lnTo>
                  <a:lnTo>
                    <a:pt x="4276237" y="5791711"/>
                  </a:lnTo>
                  <a:lnTo>
                    <a:pt x="4215667" y="5789356"/>
                  </a:lnTo>
                  <a:lnTo>
                    <a:pt x="4154702" y="5786576"/>
                  </a:lnTo>
                  <a:lnTo>
                    <a:pt x="4074590" y="5783300"/>
                  </a:lnTo>
                  <a:lnTo>
                    <a:pt x="4010150" y="5781911"/>
                  </a:lnTo>
                  <a:lnTo>
                    <a:pt x="3958599" y="5782000"/>
                  </a:lnTo>
                  <a:lnTo>
                    <a:pt x="3917149" y="5783154"/>
                  </a:lnTo>
                  <a:lnTo>
                    <a:pt x="3883017" y="5784964"/>
                  </a:lnTo>
                  <a:lnTo>
                    <a:pt x="3853417" y="5787018"/>
                  </a:lnTo>
                  <a:lnTo>
                    <a:pt x="3825563" y="5788906"/>
                  </a:lnTo>
                  <a:lnTo>
                    <a:pt x="3796671" y="5790216"/>
                  </a:lnTo>
                  <a:lnTo>
                    <a:pt x="3763956" y="5790539"/>
                  </a:lnTo>
                  <a:lnTo>
                    <a:pt x="3724631" y="5789462"/>
                  </a:lnTo>
                  <a:lnTo>
                    <a:pt x="3675912" y="5786576"/>
                  </a:lnTo>
                  <a:lnTo>
                    <a:pt x="3623689" y="5783404"/>
                  </a:lnTo>
                  <a:lnTo>
                    <a:pt x="3574916" y="5781582"/>
                  </a:lnTo>
                  <a:lnTo>
                    <a:pt x="3528400" y="5780872"/>
                  </a:lnTo>
                  <a:lnTo>
                    <a:pt x="3482950" y="5781035"/>
                  </a:lnTo>
                  <a:lnTo>
                    <a:pt x="3437373" y="5781833"/>
                  </a:lnTo>
                  <a:lnTo>
                    <a:pt x="3390478" y="5783026"/>
                  </a:lnTo>
                  <a:lnTo>
                    <a:pt x="3341072" y="5784377"/>
                  </a:lnTo>
                  <a:lnTo>
                    <a:pt x="3287964" y="5785646"/>
                  </a:lnTo>
                  <a:lnTo>
                    <a:pt x="3229961" y="5786595"/>
                  </a:lnTo>
                  <a:lnTo>
                    <a:pt x="3165873" y="5786985"/>
                  </a:lnTo>
                  <a:lnTo>
                    <a:pt x="3094506" y="5786576"/>
                  </a:lnTo>
                  <a:lnTo>
                    <a:pt x="3021802" y="5786257"/>
                  </a:lnTo>
                  <a:lnTo>
                    <a:pt x="2954181" y="5786876"/>
                  </a:lnTo>
                  <a:lnTo>
                    <a:pt x="2891272" y="5788143"/>
                  </a:lnTo>
                  <a:lnTo>
                    <a:pt x="2832703" y="5789766"/>
                  </a:lnTo>
                  <a:lnTo>
                    <a:pt x="2778104" y="5791453"/>
                  </a:lnTo>
                  <a:lnTo>
                    <a:pt x="2727104" y="5792912"/>
                  </a:lnTo>
                  <a:lnTo>
                    <a:pt x="2679331" y="5793852"/>
                  </a:lnTo>
                  <a:lnTo>
                    <a:pt x="2634416" y="5793980"/>
                  </a:lnTo>
                  <a:lnTo>
                    <a:pt x="2591986" y="5793004"/>
                  </a:lnTo>
                  <a:lnTo>
                    <a:pt x="2551671" y="5790634"/>
                  </a:lnTo>
                  <a:lnTo>
                    <a:pt x="2513100" y="5786576"/>
                  </a:lnTo>
                  <a:lnTo>
                    <a:pt x="2480375" y="5782937"/>
                  </a:lnTo>
                  <a:lnTo>
                    <a:pt x="2442093" y="5779872"/>
                  </a:lnTo>
                  <a:lnTo>
                    <a:pt x="2399024" y="5777378"/>
                  </a:lnTo>
                  <a:lnTo>
                    <a:pt x="2351936" y="5775450"/>
                  </a:lnTo>
                  <a:lnTo>
                    <a:pt x="2301598" y="5774085"/>
                  </a:lnTo>
                  <a:lnTo>
                    <a:pt x="2248780" y="5773280"/>
                  </a:lnTo>
                  <a:lnTo>
                    <a:pt x="2194250" y="5773032"/>
                  </a:lnTo>
                  <a:lnTo>
                    <a:pt x="2138778" y="5773336"/>
                  </a:lnTo>
                  <a:lnTo>
                    <a:pt x="2083131" y="5774190"/>
                  </a:lnTo>
                  <a:lnTo>
                    <a:pt x="2028080" y="5775590"/>
                  </a:lnTo>
                  <a:lnTo>
                    <a:pt x="1974393" y="5777532"/>
                  </a:lnTo>
                  <a:lnTo>
                    <a:pt x="1922839" y="5780012"/>
                  </a:lnTo>
                  <a:lnTo>
                    <a:pt x="1874186" y="5783028"/>
                  </a:lnTo>
                  <a:lnTo>
                    <a:pt x="1829205" y="5786576"/>
                  </a:lnTo>
                  <a:lnTo>
                    <a:pt x="1786169" y="5789498"/>
                  </a:lnTo>
                  <a:lnTo>
                    <a:pt x="1742802" y="5790829"/>
                  </a:lnTo>
                  <a:lnTo>
                    <a:pt x="1698962" y="5790854"/>
                  </a:lnTo>
                  <a:lnTo>
                    <a:pt x="1654508" y="5789859"/>
                  </a:lnTo>
                  <a:lnTo>
                    <a:pt x="1609300" y="5788128"/>
                  </a:lnTo>
                  <a:lnTo>
                    <a:pt x="1563196" y="5785949"/>
                  </a:lnTo>
                  <a:lnTo>
                    <a:pt x="1516055" y="5783605"/>
                  </a:lnTo>
                  <a:lnTo>
                    <a:pt x="1467735" y="5781382"/>
                  </a:lnTo>
                  <a:lnTo>
                    <a:pt x="1418097" y="5779566"/>
                  </a:lnTo>
                  <a:lnTo>
                    <a:pt x="1366999" y="5778442"/>
                  </a:lnTo>
                  <a:lnTo>
                    <a:pt x="1314299" y="5778296"/>
                  </a:lnTo>
                  <a:lnTo>
                    <a:pt x="1259858" y="5779413"/>
                  </a:lnTo>
                  <a:lnTo>
                    <a:pt x="1203532" y="5782078"/>
                  </a:lnTo>
                  <a:lnTo>
                    <a:pt x="1145183" y="5786576"/>
                  </a:lnTo>
                  <a:lnTo>
                    <a:pt x="1105736" y="5790007"/>
                  </a:lnTo>
                  <a:lnTo>
                    <a:pt x="1063204" y="5793270"/>
                  </a:lnTo>
                  <a:lnTo>
                    <a:pt x="1017880" y="5796340"/>
                  </a:lnTo>
                  <a:lnTo>
                    <a:pt x="970057" y="5799195"/>
                  </a:lnTo>
                  <a:lnTo>
                    <a:pt x="920029" y="5801811"/>
                  </a:lnTo>
                  <a:lnTo>
                    <a:pt x="868089" y="5804163"/>
                  </a:lnTo>
                  <a:lnTo>
                    <a:pt x="814532" y="5806228"/>
                  </a:lnTo>
                  <a:lnTo>
                    <a:pt x="759650" y="5807982"/>
                  </a:lnTo>
                  <a:lnTo>
                    <a:pt x="703737" y="5809402"/>
                  </a:lnTo>
                  <a:lnTo>
                    <a:pt x="647088" y="5810463"/>
                  </a:lnTo>
                  <a:lnTo>
                    <a:pt x="589994" y="5811141"/>
                  </a:lnTo>
                  <a:lnTo>
                    <a:pt x="532751" y="5811414"/>
                  </a:lnTo>
                  <a:lnTo>
                    <a:pt x="475652" y="5811257"/>
                  </a:lnTo>
                  <a:lnTo>
                    <a:pt x="418989" y="5810646"/>
                  </a:lnTo>
                  <a:lnTo>
                    <a:pt x="363058" y="5809558"/>
                  </a:lnTo>
                  <a:lnTo>
                    <a:pt x="308151" y="5807969"/>
                  </a:lnTo>
                  <a:lnTo>
                    <a:pt x="254562" y="5805855"/>
                  </a:lnTo>
                  <a:lnTo>
                    <a:pt x="202584" y="5803192"/>
                  </a:lnTo>
                  <a:lnTo>
                    <a:pt x="152512" y="5799956"/>
                  </a:lnTo>
                  <a:lnTo>
                    <a:pt x="104638" y="5796124"/>
                  </a:lnTo>
                  <a:lnTo>
                    <a:pt x="59256" y="5791672"/>
                  </a:lnTo>
                  <a:lnTo>
                    <a:pt x="16661" y="5786576"/>
                  </a:lnTo>
                  <a:lnTo>
                    <a:pt x="13581" y="5746445"/>
                  </a:lnTo>
                  <a:lnTo>
                    <a:pt x="11042" y="5701568"/>
                  </a:lnTo>
                  <a:lnTo>
                    <a:pt x="9036" y="5652822"/>
                  </a:lnTo>
                  <a:lnTo>
                    <a:pt x="7556" y="5601081"/>
                  </a:lnTo>
                  <a:lnTo>
                    <a:pt x="6594" y="5547222"/>
                  </a:lnTo>
                  <a:lnTo>
                    <a:pt x="6143" y="5492120"/>
                  </a:lnTo>
                  <a:lnTo>
                    <a:pt x="6196" y="5436650"/>
                  </a:lnTo>
                  <a:lnTo>
                    <a:pt x="6744" y="5381687"/>
                  </a:lnTo>
                  <a:lnTo>
                    <a:pt x="7781" y="5328108"/>
                  </a:lnTo>
                  <a:lnTo>
                    <a:pt x="9298" y="5276789"/>
                  </a:lnTo>
                  <a:lnTo>
                    <a:pt x="11289" y="5228603"/>
                  </a:lnTo>
                  <a:lnTo>
                    <a:pt x="13746" y="5184428"/>
                  </a:lnTo>
                  <a:lnTo>
                    <a:pt x="16661" y="5145138"/>
                  </a:lnTo>
                  <a:lnTo>
                    <a:pt x="19507" y="5105736"/>
                  </a:lnTo>
                  <a:lnTo>
                    <a:pt x="21779" y="5061257"/>
                  </a:lnTo>
                  <a:lnTo>
                    <a:pt x="23504" y="5012634"/>
                  </a:lnTo>
                  <a:lnTo>
                    <a:pt x="24709" y="4960800"/>
                  </a:lnTo>
                  <a:lnTo>
                    <a:pt x="25423" y="4906689"/>
                  </a:lnTo>
                  <a:lnTo>
                    <a:pt x="25671" y="4851232"/>
                  </a:lnTo>
                  <a:lnTo>
                    <a:pt x="25481" y="4795364"/>
                  </a:lnTo>
                  <a:lnTo>
                    <a:pt x="24879" y="4740016"/>
                  </a:lnTo>
                  <a:lnTo>
                    <a:pt x="23895" y="4686123"/>
                  </a:lnTo>
                  <a:lnTo>
                    <a:pt x="22553" y="4634616"/>
                  </a:lnTo>
                  <a:lnTo>
                    <a:pt x="20882" y="4586430"/>
                  </a:lnTo>
                  <a:lnTo>
                    <a:pt x="18909" y="4542497"/>
                  </a:lnTo>
                  <a:lnTo>
                    <a:pt x="16661" y="4503749"/>
                  </a:lnTo>
                  <a:lnTo>
                    <a:pt x="14488" y="4466804"/>
                  </a:lnTo>
                  <a:lnTo>
                    <a:pt x="12718" y="4427727"/>
                  </a:lnTo>
                  <a:lnTo>
                    <a:pt x="11338" y="4386534"/>
                  </a:lnTo>
                  <a:lnTo>
                    <a:pt x="10338" y="4343245"/>
                  </a:lnTo>
                  <a:lnTo>
                    <a:pt x="9708" y="4297878"/>
                  </a:lnTo>
                  <a:lnTo>
                    <a:pt x="9436" y="4250450"/>
                  </a:lnTo>
                  <a:lnTo>
                    <a:pt x="9512" y="4200979"/>
                  </a:lnTo>
                  <a:lnTo>
                    <a:pt x="9925" y="4149484"/>
                  </a:lnTo>
                  <a:lnTo>
                    <a:pt x="10663" y="4095982"/>
                  </a:lnTo>
                  <a:lnTo>
                    <a:pt x="11717" y="4040492"/>
                  </a:lnTo>
                  <a:lnTo>
                    <a:pt x="13075" y="3983032"/>
                  </a:lnTo>
                  <a:lnTo>
                    <a:pt x="14727" y="3923619"/>
                  </a:lnTo>
                  <a:lnTo>
                    <a:pt x="16661" y="3862272"/>
                  </a:lnTo>
                  <a:lnTo>
                    <a:pt x="19158" y="3786627"/>
                  </a:lnTo>
                  <a:lnTo>
                    <a:pt x="21229" y="3720575"/>
                  </a:lnTo>
                  <a:lnTo>
                    <a:pt x="22826" y="3662438"/>
                  </a:lnTo>
                  <a:lnTo>
                    <a:pt x="23901" y="3610540"/>
                  </a:lnTo>
                  <a:lnTo>
                    <a:pt x="24405" y="3563203"/>
                  </a:lnTo>
                  <a:lnTo>
                    <a:pt x="24289" y="3518751"/>
                  </a:lnTo>
                  <a:lnTo>
                    <a:pt x="23505" y="3475505"/>
                  </a:lnTo>
                  <a:lnTo>
                    <a:pt x="22005" y="3431789"/>
                  </a:lnTo>
                  <a:lnTo>
                    <a:pt x="19739" y="3385926"/>
                  </a:lnTo>
                  <a:lnTo>
                    <a:pt x="16661" y="3336238"/>
                  </a:lnTo>
                  <a:lnTo>
                    <a:pt x="13861" y="3296347"/>
                  </a:lnTo>
                  <a:lnTo>
                    <a:pt x="10951" y="3256554"/>
                  </a:lnTo>
                  <a:lnTo>
                    <a:pt x="8090" y="3216403"/>
                  </a:lnTo>
                  <a:lnTo>
                    <a:pt x="5434" y="3175438"/>
                  </a:lnTo>
                  <a:lnTo>
                    <a:pt x="3140" y="3133204"/>
                  </a:lnTo>
                  <a:lnTo>
                    <a:pt x="1365" y="3089244"/>
                  </a:lnTo>
                  <a:lnTo>
                    <a:pt x="266" y="3043102"/>
                  </a:lnTo>
                  <a:lnTo>
                    <a:pt x="0" y="2994322"/>
                  </a:lnTo>
                  <a:lnTo>
                    <a:pt x="724" y="2942448"/>
                  </a:lnTo>
                  <a:lnTo>
                    <a:pt x="2595" y="2887024"/>
                  </a:lnTo>
                  <a:lnTo>
                    <a:pt x="5770" y="2827593"/>
                  </a:lnTo>
                  <a:lnTo>
                    <a:pt x="10406" y="2763700"/>
                  </a:lnTo>
                  <a:lnTo>
                    <a:pt x="16661" y="2694888"/>
                  </a:lnTo>
                  <a:lnTo>
                    <a:pt x="24844" y="2608624"/>
                  </a:lnTo>
                  <a:lnTo>
                    <a:pt x="30956" y="2534391"/>
                  </a:lnTo>
                  <a:lnTo>
                    <a:pt x="35091" y="2470483"/>
                  </a:lnTo>
                  <a:lnTo>
                    <a:pt x="37345" y="2415194"/>
                  </a:lnTo>
                  <a:lnTo>
                    <a:pt x="37811" y="2366816"/>
                  </a:lnTo>
                  <a:lnTo>
                    <a:pt x="36586" y="2323642"/>
                  </a:lnTo>
                  <a:lnTo>
                    <a:pt x="33763" y="2283966"/>
                  </a:lnTo>
                  <a:lnTo>
                    <a:pt x="29438" y="2246081"/>
                  </a:lnTo>
                  <a:lnTo>
                    <a:pt x="23706" y="2208279"/>
                  </a:lnTo>
                  <a:lnTo>
                    <a:pt x="16661" y="2168854"/>
                  </a:lnTo>
                  <a:lnTo>
                    <a:pt x="11593" y="2134011"/>
                  </a:lnTo>
                  <a:lnTo>
                    <a:pt x="8884" y="2097352"/>
                  </a:lnTo>
                  <a:lnTo>
                    <a:pt x="8103" y="2058668"/>
                  </a:lnTo>
                  <a:lnTo>
                    <a:pt x="8818" y="2017753"/>
                  </a:lnTo>
                  <a:lnTo>
                    <a:pt x="10598" y="1974398"/>
                  </a:lnTo>
                  <a:lnTo>
                    <a:pt x="13013" y="1928396"/>
                  </a:lnTo>
                  <a:lnTo>
                    <a:pt x="15630" y="1879539"/>
                  </a:lnTo>
                  <a:lnTo>
                    <a:pt x="18018" y="1827620"/>
                  </a:lnTo>
                  <a:lnTo>
                    <a:pt x="19747" y="1772430"/>
                  </a:lnTo>
                  <a:lnTo>
                    <a:pt x="20384" y="1713762"/>
                  </a:lnTo>
                  <a:lnTo>
                    <a:pt x="19499" y="1651409"/>
                  </a:lnTo>
                  <a:lnTo>
                    <a:pt x="16661" y="1585162"/>
                  </a:lnTo>
                  <a:lnTo>
                    <a:pt x="13311" y="1518576"/>
                  </a:lnTo>
                  <a:lnTo>
                    <a:pt x="11078" y="1455275"/>
                  </a:lnTo>
                  <a:lnTo>
                    <a:pt x="9810" y="1395252"/>
                  </a:lnTo>
                  <a:lnTo>
                    <a:pt x="9354" y="1338500"/>
                  </a:lnTo>
                  <a:lnTo>
                    <a:pt x="9558" y="1285014"/>
                  </a:lnTo>
                  <a:lnTo>
                    <a:pt x="10270" y="1234785"/>
                  </a:lnTo>
                  <a:lnTo>
                    <a:pt x="11336" y="1187809"/>
                  </a:lnTo>
                  <a:lnTo>
                    <a:pt x="12605" y="1144077"/>
                  </a:lnTo>
                  <a:lnTo>
                    <a:pt x="13925" y="1103584"/>
                  </a:lnTo>
                  <a:lnTo>
                    <a:pt x="15142" y="1066323"/>
                  </a:lnTo>
                  <a:lnTo>
                    <a:pt x="16105" y="1032288"/>
                  </a:lnTo>
                  <a:lnTo>
                    <a:pt x="16661" y="1001470"/>
                  </a:lnTo>
                  <a:lnTo>
                    <a:pt x="16680" y="978800"/>
                  </a:lnTo>
                  <a:lnTo>
                    <a:pt x="16392" y="948230"/>
                  </a:lnTo>
                  <a:lnTo>
                    <a:pt x="15850" y="910581"/>
                  </a:lnTo>
                  <a:lnTo>
                    <a:pt x="15109" y="866672"/>
                  </a:lnTo>
                  <a:lnTo>
                    <a:pt x="14223" y="817320"/>
                  </a:lnTo>
                  <a:lnTo>
                    <a:pt x="13245" y="763346"/>
                  </a:lnTo>
                  <a:lnTo>
                    <a:pt x="12228" y="705569"/>
                  </a:lnTo>
                  <a:lnTo>
                    <a:pt x="11228" y="644807"/>
                  </a:lnTo>
                  <a:lnTo>
                    <a:pt x="10297" y="581879"/>
                  </a:lnTo>
                  <a:lnTo>
                    <a:pt x="9489" y="517604"/>
                  </a:lnTo>
                  <a:lnTo>
                    <a:pt x="8859" y="452802"/>
                  </a:lnTo>
                  <a:lnTo>
                    <a:pt x="8460" y="388290"/>
                  </a:lnTo>
                  <a:lnTo>
                    <a:pt x="8346" y="324890"/>
                  </a:lnTo>
                  <a:lnTo>
                    <a:pt x="8571" y="263418"/>
                  </a:lnTo>
                  <a:lnTo>
                    <a:pt x="9189" y="204695"/>
                  </a:lnTo>
                  <a:lnTo>
                    <a:pt x="10252" y="149539"/>
                  </a:lnTo>
                  <a:lnTo>
                    <a:pt x="11817" y="98769"/>
                  </a:lnTo>
                  <a:lnTo>
                    <a:pt x="13935" y="53205"/>
                  </a:lnTo>
                  <a:lnTo>
                    <a:pt x="16661" y="13664"/>
                  </a:lnTo>
                  <a:close/>
                </a:path>
              </a:pathLst>
            </a:custGeom>
            <a:ln w="6350">
              <a:solidFill>
                <a:srgbClr val="181818"/>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42671" y="0"/>
            <a:ext cx="1325880" cy="63398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26</a:t>
            </a:fld>
            <a:endParaRPr spc="5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6583" y="533400"/>
            <a:ext cx="7418832" cy="5791200"/>
          </a:xfrm>
          <a:prstGeom prst="rect">
            <a:avLst/>
          </a:prstGeom>
        </p:spPr>
      </p:pic>
      <p:pic>
        <p:nvPicPr>
          <p:cNvPr id="3" name="object 3"/>
          <p:cNvPicPr/>
          <p:nvPr/>
        </p:nvPicPr>
        <p:blipFill>
          <a:blip r:embed="rId3" cstate="print"/>
          <a:stretch>
            <a:fillRect/>
          </a:stretch>
        </p:blipFill>
        <p:spPr>
          <a:xfrm>
            <a:off x="42671" y="0"/>
            <a:ext cx="1325880" cy="63398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27</a:t>
            </a:fld>
            <a:endParaRPr spc="5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426" y="722376"/>
            <a:ext cx="4337685" cy="4700270"/>
            <a:chOff x="749426" y="722376"/>
            <a:chExt cx="4337685" cy="4700270"/>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5" y="1435608"/>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pic>
          <p:nvPicPr>
            <p:cNvPr id="7" name="object 7"/>
            <p:cNvPicPr/>
            <p:nvPr/>
          </p:nvPicPr>
          <p:blipFill>
            <a:blip r:embed="rId2" cstate="print"/>
            <a:stretch>
              <a:fillRect/>
            </a:stretch>
          </p:blipFill>
          <p:spPr>
            <a:xfrm>
              <a:off x="841247" y="1969008"/>
              <a:ext cx="3660648" cy="2228088"/>
            </a:xfrm>
            <a:prstGeom prst="rect">
              <a:avLst/>
            </a:prstGeom>
          </p:spPr>
        </p:pic>
      </p:grpSp>
      <p:sp>
        <p:nvSpPr>
          <p:cNvPr id="8" name="object 8"/>
          <p:cNvSpPr txBox="1">
            <a:spLocks noGrp="1"/>
          </p:cNvSpPr>
          <p:nvPr>
            <p:ph type="title"/>
          </p:nvPr>
        </p:nvSpPr>
        <p:spPr>
          <a:xfrm>
            <a:off x="5636514" y="2519629"/>
            <a:ext cx="4801235" cy="940435"/>
          </a:xfrm>
          <a:prstGeom prst="rect">
            <a:avLst/>
          </a:prstGeom>
        </p:spPr>
        <p:txBody>
          <a:bodyPr vert="horz" wrap="square" lIns="0" tIns="12700" rIns="0" bIns="0" rtlCol="0">
            <a:spAutoFit/>
          </a:bodyPr>
          <a:lstStyle/>
          <a:p>
            <a:pPr marL="12700">
              <a:lnSpc>
                <a:spcPct val="100000"/>
              </a:lnSpc>
              <a:spcBef>
                <a:spcPts val="100"/>
              </a:spcBef>
            </a:pPr>
            <a:r>
              <a:rPr sz="6000" spc="-840" dirty="0">
                <a:latin typeface="Arial"/>
                <a:cs typeface="Arial"/>
              </a:rPr>
              <a:t>W</a:t>
            </a:r>
            <a:r>
              <a:rPr sz="6000" spc="-475" dirty="0">
                <a:latin typeface="Arial"/>
                <a:cs typeface="Arial"/>
              </a:rPr>
              <a:t>H</a:t>
            </a:r>
            <a:r>
              <a:rPr sz="6000" spc="-625" dirty="0">
                <a:latin typeface="Arial"/>
                <a:cs typeface="Arial"/>
              </a:rPr>
              <a:t>Y</a:t>
            </a:r>
            <a:r>
              <a:rPr sz="6000" spc="-10" dirty="0">
                <a:latin typeface="Arial"/>
                <a:cs typeface="Arial"/>
              </a:rPr>
              <a:t> </a:t>
            </a:r>
            <a:r>
              <a:rPr sz="6000" spc="-685" dirty="0">
                <a:latin typeface="Arial"/>
                <a:cs typeface="Arial"/>
              </a:rPr>
              <a:t>P</a:t>
            </a:r>
            <a:r>
              <a:rPr sz="6000" spc="-555" dirty="0">
                <a:latin typeface="Arial"/>
                <a:cs typeface="Arial"/>
              </a:rPr>
              <a:t>y</a:t>
            </a:r>
            <a:r>
              <a:rPr sz="6000" spc="25" dirty="0">
                <a:latin typeface="Arial"/>
                <a:cs typeface="Arial"/>
              </a:rPr>
              <a:t> </a:t>
            </a:r>
            <a:r>
              <a:rPr sz="6000" spc="495" dirty="0">
                <a:latin typeface="Arial"/>
                <a:cs typeface="Arial"/>
              </a:rPr>
              <a:t>+</a:t>
            </a:r>
            <a:r>
              <a:rPr sz="6000" spc="15" dirty="0">
                <a:latin typeface="Arial"/>
                <a:cs typeface="Arial"/>
              </a:rPr>
              <a:t> </a:t>
            </a:r>
            <a:r>
              <a:rPr sz="6000" spc="-360" dirty="0">
                <a:latin typeface="Arial"/>
                <a:cs typeface="Arial"/>
              </a:rPr>
              <a:t>D</a:t>
            </a:r>
            <a:r>
              <a:rPr sz="6000" spc="-120" dirty="0">
                <a:latin typeface="Arial"/>
                <a:cs typeface="Arial"/>
              </a:rPr>
              <a:t>j</a:t>
            </a:r>
            <a:r>
              <a:rPr sz="6000" spc="55" dirty="0">
                <a:latin typeface="Arial"/>
                <a:cs typeface="Arial"/>
              </a:rPr>
              <a:t> </a:t>
            </a:r>
            <a:r>
              <a:rPr sz="6000" spc="-540" dirty="0">
                <a:latin typeface="Arial"/>
                <a:cs typeface="Arial"/>
              </a:rPr>
              <a:t>?</a:t>
            </a:r>
            <a:endParaRPr sz="6000">
              <a:latin typeface="Arial"/>
              <a:cs typeface="Arial"/>
            </a:endParaRPr>
          </a:p>
        </p:txBody>
      </p:sp>
      <p:pic>
        <p:nvPicPr>
          <p:cNvPr id="9" name="object 9"/>
          <p:cNvPicPr/>
          <p:nvPr/>
        </p:nvPicPr>
        <p:blipFill>
          <a:blip r:embed="rId3" cstate="print"/>
          <a:stretch>
            <a:fillRect/>
          </a:stretch>
        </p:blipFill>
        <p:spPr>
          <a:xfrm>
            <a:off x="42671" y="0"/>
            <a:ext cx="1325880" cy="633984"/>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28</a:t>
            </a:fld>
            <a:endParaRPr spc="5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59623" y="0"/>
            <a:ext cx="4532376" cy="6857995"/>
          </a:xfrm>
          <a:prstGeom prst="rect">
            <a:avLst/>
          </a:prstGeom>
        </p:spPr>
      </p:pic>
      <p:sp>
        <p:nvSpPr>
          <p:cNvPr id="3" name="object 3"/>
          <p:cNvSpPr txBox="1"/>
          <p:nvPr/>
        </p:nvSpPr>
        <p:spPr>
          <a:xfrm>
            <a:off x="523443" y="2441297"/>
            <a:ext cx="7480300" cy="1915795"/>
          </a:xfrm>
          <a:prstGeom prst="rect">
            <a:avLst/>
          </a:prstGeom>
        </p:spPr>
        <p:txBody>
          <a:bodyPr vert="horz" wrap="square" lIns="0" tIns="52069" rIns="0" bIns="0" rtlCol="0">
            <a:spAutoFit/>
          </a:bodyPr>
          <a:lstStyle/>
          <a:p>
            <a:pPr marL="356870" indent="-344805">
              <a:lnSpc>
                <a:spcPct val="100000"/>
              </a:lnSpc>
              <a:spcBef>
                <a:spcPts val="409"/>
              </a:spcBef>
              <a:buFont typeface="Arial MT"/>
              <a:buChar char="•"/>
              <a:tabLst>
                <a:tab pos="356870" algn="l"/>
                <a:tab pos="357505" algn="l"/>
              </a:tabLst>
            </a:pPr>
            <a:r>
              <a:rPr sz="1800" spc="-55" dirty="0">
                <a:solidFill>
                  <a:srgbClr val="181818"/>
                </a:solidFill>
                <a:latin typeface="Microsoft Sans Serif"/>
                <a:cs typeface="Microsoft Sans Serif"/>
              </a:rPr>
              <a:t>Python</a:t>
            </a:r>
            <a:r>
              <a:rPr sz="1800" spc="75" dirty="0">
                <a:solidFill>
                  <a:srgbClr val="181818"/>
                </a:solidFill>
                <a:latin typeface="Microsoft Sans Serif"/>
                <a:cs typeface="Microsoft Sans Serif"/>
              </a:rPr>
              <a:t> </a:t>
            </a:r>
            <a:r>
              <a:rPr sz="1800" spc="-50" dirty="0">
                <a:solidFill>
                  <a:srgbClr val="181818"/>
                </a:solidFill>
                <a:latin typeface="Microsoft Sans Serif"/>
                <a:cs typeface="Microsoft Sans Serif"/>
              </a:rPr>
              <a:t>is</a:t>
            </a:r>
            <a:r>
              <a:rPr sz="1800" spc="55" dirty="0">
                <a:solidFill>
                  <a:srgbClr val="181818"/>
                </a:solidFill>
                <a:latin typeface="Microsoft Sans Serif"/>
                <a:cs typeface="Microsoft Sans Serif"/>
              </a:rPr>
              <a:t> </a:t>
            </a:r>
            <a:r>
              <a:rPr sz="1800" spc="-120" dirty="0">
                <a:solidFill>
                  <a:srgbClr val="181818"/>
                </a:solidFill>
                <a:latin typeface="Microsoft Sans Serif"/>
                <a:cs typeface="Microsoft Sans Serif"/>
              </a:rPr>
              <a:t>a</a:t>
            </a:r>
            <a:r>
              <a:rPr sz="1800" spc="85" dirty="0">
                <a:solidFill>
                  <a:srgbClr val="181818"/>
                </a:solidFill>
                <a:latin typeface="Microsoft Sans Serif"/>
                <a:cs typeface="Microsoft Sans Serif"/>
              </a:rPr>
              <a:t> </a:t>
            </a:r>
            <a:r>
              <a:rPr sz="1800" spc="-45" dirty="0">
                <a:solidFill>
                  <a:srgbClr val="181818"/>
                </a:solidFill>
                <a:latin typeface="Microsoft Sans Serif"/>
                <a:cs typeface="Microsoft Sans Serif"/>
              </a:rPr>
              <a:t>general</a:t>
            </a:r>
            <a:r>
              <a:rPr sz="1800" spc="30" dirty="0">
                <a:solidFill>
                  <a:srgbClr val="181818"/>
                </a:solidFill>
                <a:latin typeface="Microsoft Sans Serif"/>
                <a:cs typeface="Microsoft Sans Serif"/>
              </a:rPr>
              <a:t> </a:t>
            </a:r>
            <a:r>
              <a:rPr sz="1800" spc="-40" dirty="0">
                <a:solidFill>
                  <a:srgbClr val="181818"/>
                </a:solidFill>
                <a:latin typeface="Microsoft Sans Serif"/>
                <a:cs typeface="Microsoft Sans Serif"/>
              </a:rPr>
              <a:t>purpose</a:t>
            </a:r>
            <a:r>
              <a:rPr sz="1800" spc="65" dirty="0">
                <a:solidFill>
                  <a:srgbClr val="181818"/>
                </a:solidFill>
                <a:latin typeface="Microsoft Sans Serif"/>
                <a:cs typeface="Microsoft Sans Serif"/>
              </a:rPr>
              <a:t> </a:t>
            </a:r>
            <a:r>
              <a:rPr sz="1800" spc="-30" dirty="0">
                <a:solidFill>
                  <a:srgbClr val="181818"/>
                </a:solidFill>
                <a:latin typeface="Microsoft Sans Serif"/>
                <a:cs typeface="Microsoft Sans Serif"/>
              </a:rPr>
              <a:t>programming</a:t>
            </a:r>
            <a:r>
              <a:rPr sz="1800" spc="30" dirty="0">
                <a:solidFill>
                  <a:srgbClr val="181818"/>
                </a:solidFill>
                <a:latin typeface="Microsoft Sans Serif"/>
                <a:cs typeface="Microsoft Sans Serif"/>
              </a:rPr>
              <a:t> </a:t>
            </a:r>
            <a:r>
              <a:rPr sz="1800" spc="-50" dirty="0">
                <a:solidFill>
                  <a:srgbClr val="181818"/>
                </a:solidFill>
                <a:latin typeface="Microsoft Sans Serif"/>
                <a:cs typeface="Microsoft Sans Serif"/>
              </a:rPr>
              <a:t>language</a:t>
            </a:r>
            <a:r>
              <a:rPr sz="1800" spc="65" dirty="0">
                <a:solidFill>
                  <a:srgbClr val="181818"/>
                </a:solidFill>
                <a:latin typeface="Microsoft Sans Serif"/>
                <a:cs typeface="Microsoft Sans Serif"/>
              </a:rPr>
              <a:t> </a:t>
            </a:r>
            <a:r>
              <a:rPr sz="1800" spc="-5" dirty="0">
                <a:solidFill>
                  <a:srgbClr val="181818"/>
                </a:solidFill>
                <a:latin typeface="Microsoft Sans Serif"/>
                <a:cs typeface="Microsoft Sans Serif"/>
              </a:rPr>
              <a:t>that</a:t>
            </a:r>
            <a:r>
              <a:rPr sz="1800" spc="70" dirty="0">
                <a:solidFill>
                  <a:srgbClr val="181818"/>
                </a:solidFill>
                <a:latin typeface="Microsoft Sans Serif"/>
                <a:cs typeface="Microsoft Sans Serif"/>
              </a:rPr>
              <a:t> </a:t>
            </a:r>
            <a:r>
              <a:rPr sz="1800" spc="-50" dirty="0">
                <a:solidFill>
                  <a:srgbClr val="181818"/>
                </a:solidFill>
                <a:latin typeface="Microsoft Sans Serif"/>
                <a:cs typeface="Microsoft Sans Serif"/>
              </a:rPr>
              <a:t>is</a:t>
            </a:r>
            <a:r>
              <a:rPr sz="1800" spc="60" dirty="0">
                <a:solidFill>
                  <a:srgbClr val="181818"/>
                </a:solidFill>
                <a:latin typeface="Microsoft Sans Serif"/>
                <a:cs typeface="Microsoft Sans Serif"/>
              </a:rPr>
              <a:t> </a:t>
            </a:r>
            <a:r>
              <a:rPr sz="1800" spc="-20" dirty="0">
                <a:solidFill>
                  <a:srgbClr val="181818"/>
                </a:solidFill>
                <a:latin typeface="Microsoft Sans Serif"/>
                <a:cs typeface="Microsoft Sans Serif"/>
              </a:rPr>
              <a:t>often</a:t>
            </a:r>
            <a:r>
              <a:rPr sz="1800" spc="60" dirty="0">
                <a:solidFill>
                  <a:srgbClr val="181818"/>
                </a:solidFill>
                <a:latin typeface="Microsoft Sans Serif"/>
                <a:cs typeface="Microsoft Sans Serif"/>
              </a:rPr>
              <a:t> </a:t>
            </a:r>
            <a:r>
              <a:rPr sz="1800" spc="-25" dirty="0">
                <a:solidFill>
                  <a:srgbClr val="181818"/>
                </a:solidFill>
                <a:latin typeface="Microsoft Sans Serif"/>
                <a:cs typeface="Microsoft Sans Serif"/>
              </a:rPr>
              <a:t>applied</a:t>
            </a:r>
            <a:endParaRPr sz="1800">
              <a:latin typeface="Microsoft Sans Serif"/>
              <a:cs typeface="Microsoft Sans Serif"/>
            </a:endParaRPr>
          </a:p>
          <a:p>
            <a:pPr marL="356870">
              <a:lnSpc>
                <a:spcPct val="100000"/>
              </a:lnSpc>
              <a:spcBef>
                <a:spcPts val="310"/>
              </a:spcBef>
            </a:pPr>
            <a:r>
              <a:rPr sz="1800" spc="-15" dirty="0">
                <a:solidFill>
                  <a:srgbClr val="181818"/>
                </a:solidFill>
                <a:latin typeface="Microsoft Sans Serif"/>
                <a:cs typeface="Microsoft Sans Serif"/>
              </a:rPr>
              <a:t>in</a:t>
            </a:r>
            <a:r>
              <a:rPr sz="1800" spc="30" dirty="0">
                <a:solidFill>
                  <a:srgbClr val="181818"/>
                </a:solidFill>
                <a:latin typeface="Microsoft Sans Serif"/>
                <a:cs typeface="Microsoft Sans Serif"/>
              </a:rPr>
              <a:t> </a:t>
            </a:r>
            <a:r>
              <a:rPr sz="1800" spc="-15" dirty="0">
                <a:solidFill>
                  <a:srgbClr val="181818"/>
                </a:solidFill>
                <a:latin typeface="Microsoft Sans Serif"/>
                <a:cs typeface="Microsoft Sans Serif"/>
              </a:rPr>
              <a:t>scripting</a:t>
            </a:r>
            <a:r>
              <a:rPr sz="1800" spc="50" dirty="0">
                <a:solidFill>
                  <a:srgbClr val="181818"/>
                </a:solidFill>
                <a:latin typeface="Microsoft Sans Serif"/>
                <a:cs typeface="Microsoft Sans Serif"/>
              </a:rPr>
              <a:t> </a:t>
            </a:r>
            <a:r>
              <a:rPr sz="1800" spc="-50" dirty="0">
                <a:solidFill>
                  <a:srgbClr val="181818"/>
                </a:solidFill>
                <a:latin typeface="Microsoft Sans Serif"/>
                <a:cs typeface="Microsoft Sans Serif"/>
              </a:rPr>
              <a:t>roles.</a:t>
            </a:r>
            <a:endParaRPr sz="1800">
              <a:latin typeface="Microsoft Sans Serif"/>
              <a:cs typeface="Microsoft Sans Serif"/>
            </a:endParaRPr>
          </a:p>
          <a:p>
            <a:pPr>
              <a:lnSpc>
                <a:spcPct val="100000"/>
              </a:lnSpc>
              <a:spcBef>
                <a:spcPts val="35"/>
              </a:spcBef>
            </a:pPr>
            <a:endParaRPr sz="2450">
              <a:latin typeface="Microsoft Sans Serif"/>
              <a:cs typeface="Microsoft Sans Serif"/>
            </a:endParaRPr>
          </a:p>
          <a:p>
            <a:pPr marL="356870" indent="-344805">
              <a:lnSpc>
                <a:spcPct val="100000"/>
              </a:lnSpc>
              <a:buFont typeface="Arial MT"/>
              <a:buChar char="•"/>
              <a:tabLst>
                <a:tab pos="356870" algn="l"/>
                <a:tab pos="357505" algn="l"/>
              </a:tabLst>
            </a:pPr>
            <a:r>
              <a:rPr sz="1800" spc="-114" dirty="0">
                <a:solidFill>
                  <a:srgbClr val="181818"/>
                </a:solidFill>
                <a:latin typeface="Microsoft Sans Serif"/>
                <a:cs typeface="Microsoft Sans Serif"/>
              </a:rPr>
              <a:t>So,</a:t>
            </a:r>
            <a:r>
              <a:rPr sz="1800" spc="40" dirty="0">
                <a:solidFill>
                  <a:srgbClr val="181818"/>
                </a:solidFill>
                <a:latin typeface="Microsoft Sans Serif"/>
                <a:cs typeface="Microsoft Sans Serif"/>
              </a:rPr>
              <a:t> </a:t>
            </a:r>
            <a:r>
              <a:rPr sz="1800" spc="-55" dirty="0">
                <a:solidFill>
                  <a:srgbClr val="181818"/>
                </a:solidFill>
                <a:latin typeface="Microsoft Sans Serif"/>
                <a:cs typeface="Microsoft Sans Serif"/>
              </a:rPr>
              <a:t>Python</a:t>
            </a:r>
            <a:r>
              <a:rPr sz="1800" spc="75" dirty="0">
                <a:solidFill>
                  <a:srgbClr val="181818"/>
                </a:solidFill>
                <a:latin typeface="Microsoft Sans Serif"/>
                <a:cs typeface="Microsoft Sans Serif"/>
              </a:rPr>
              <a:t> </a:t>
            </a:r>
            <a:r>
              <a:rPr sz="1800" spc="-50" dirty="0">
                <a:solidFill>
                  <a:srgbClr val="181818"/>
                </a:solidFill>
                <a:latin typeface="Microsoft Sans Serif"/>
                <a:cs typeface="Microsoft Sans Serif"/>
              </a:rPr>
              <a:t>is</a:t>
            </a:r>
            <a:r>
              <a:rPr sz="1800" spc="80" dirty="0">
                <a:solidFill>
                  <a:srgbClr val="181818"/>
                </a:solidFill>
                <a:latin typeface="Microsoft Sans Serif"/>
                <a:cs typeface="Microsoft Sans Serif"/>
              </a:rPr>
              <a:t> </a:t>
            </a:r>
            <a:r>
              <a:rPr sz="1800" spc="-30" dirty="0">
                <a:solidFill>
                  <a:srgbClr val="181818"/>
                </a:solidFill>
                <a:latin typeface="Microsoft Sans Serif"/>
                <a:cs typeface="Microsoft Sans Serif"/>
              </a:rPr>
              <a:t>programming</a:t>
            </a:r>
            <a:r>
              <a:rPr sz="1800" spc="20" dirty="0">
                <a:solidFill>
                  <a:srgbClr val="181818"/>
                </a:solidFill>
                <a:latin typeface="Microsoft Sans Serif"/>
                <a:cs typeface="Microsoft Sans Serif"/>
              </a:rPr>
              <a:t> </a:t>
            </a:r>
            <a:r>
              <a:rPr sz="1800" spc="-50" dirty="0">
                <a:solidFill>
                  <a:srgbClr val="181818"/>
                </a:solidFill>
                <a:latin typeface="Microsoft Sans Serif"/>
                <a:cs typeface="Microsoft Sans Serif"/>
              </a:rPr>
              <a:t>language</a:t>
            </a:r>
            <a:r>
              <a:rPr sz="1800" spc="65" dirty="0">
                <a:solidFill>
                  <a:srgbClr val="181818"/>
                </a:solidFill>
                <a:latin typeface="Microsoft Sans Serif"/>
                <a:cs typeface="Microsoft Sans Serif"/>
              </a:rPr>
              <a:t> </a:t>
            </a:r>
            <a:r>
              <a:rPr sz="1800" spc="-120" dirty="0">
                <a:solidFill>
                  <a:srgbClr val="181818"/>
                </a:solidFill>
                <a:latin typeface="Microsoft Sans Serif"/>
                <a:cs typeface="Microsoft Sans Serif"/>
              </a:rPr>
              <a:t>as</a:t>
            </a:r>
            <a:r>
              <a:rPr sz="1800" spc="55" dirty="0">
                <a:solidFill>
                  <a:srgbClr val="181818"/>
                </a:solidFill>
                <a:latin typeface="Microsoft Sans Serif"/>
                <a:cs typeface="Microsoft Sans Serif"/>
              </a:rPr>
              <a:t> </a:t>
            </a:r>
            <a:r>
              <a:rPr sz="1800" spc="-30" dirty="0">
                <a:solidFill>
                  <a:srgbClr val="181818"/>
                </a:solidFill>
                <a:latin typeface="Microsoft Sans Serif"/>
                <a:cs typeface="Microsoft Sans Serif"/>
              </a:rPr>
              <a:t>well</a:t>
            </a:r>
            <a:r>
              <a:rPr sz="1800" spc="70" dirty="0">
                <a:solidFill>
                  <a:srgbClr val="181818"/>
                </a:solidFill>
                <a:latin typeface="Microsoft Sans Serif"/>
                <a:cs typeface="Microsoft Sans Serif"/>
              </a:rPr>
              <a:t> </a:t>
            </a:r>
            <a:r>
              <a:rPr sz="1800" spc="-120" dirty="0">
                <a:solidFill>
                  <a:srgbClr val="181818"/>
                </a:solidFill>
                <a:latin typeface="Microsoft Sans Serif"/>
                <a:cs typeface="Microsoft Sans Serif"/>
              </a:rPr>
              <a:t>as</a:t>
            </a:r>
            <a:r>
              <a:rPr sz="1800" spc="55" dirty="0">
                <a:solidFill>
                  <a:srgbClr val="181818"/>
                </a:solidFill>
                <a:latin typeface="Microsoft Sans Serif"/>
                <a:cs typeface="Microsoft Sans Serif"/>
              </a:rPr>
              <a:t> </a:t>
            </a:r>
            <a:r>
              <a:rPr sz="1800" spc="-15" dirty="0">
                <a:solidFill>
                  <a:srgbClr val="181818"/>
                </a:solidFill>
                <a:latin typeface="Microsoft Sans Serif"/>
                <a:cs typeface="Microsoft Sans Serif"/>
              </a:rPr>
              <a:t>scripting</a:t>
            </a:r>
            <a:r>
              <a:rPr sz="1800" spc="75" dirty="0">
                <a:solidFill>
                  <a:srgbClr val="181818"/>
                </a:solidFill>
                <a:latin typeface="Microsoft Sans Serif"/>
                <a:cs typeface="Microsoft Sans Serif"/>
              </a:rPr>
              <a:t> </a:t>
            </a:r>
            <a:r>
              <a:rPr sz="1800" spc="-55" dirty="0">
                <a:solidFill>
                  <a:srgbClr val="181818"/>
                </a:solidFill>
                <a:latin typeface="Microsoft Sans Serif"/>
                <a:cs typeface="Microsoft Sans Serif"/>
              </a:rPr>
              <a:t>language.</a:t>
            </a:r>
            <a:endParaRPr sz="1800">
              <a:latin typeface="Microsoft Sans Serif"/>
              <a:cs typeface="Microsoft Sans Serif"/>
            </a:endParaRPr>
          </a:p>
          <a:p>
            <a:pPr>
              <a:lnSpc>
                <a:spcPct val="100000"/>
              </a:lnSpc>
              <a:spcBef>
                <a:spcPts val="40"/>
              </a:spcBef>
              <a:buClr>
                <a:srgbClr val="181818"/>
              </a:buClr>
              <a:buFont typeface="Arial MT"/>
              <a:buChar char="•"/>
            </a:pPr>
            <a:endParaRPr sz="2450">
              <a:latin typeface="Microsoft Sans Serif"/>
              <a:cs typeface="Microsoft Sans Serif"/>
            </a:endParaRPr>
          </a:p>
          <a:p>
            <a:pPr marL="356870" indent="-344805">
              <a:lnSpc>
                <a:spcPct val="100000"/>
              </a:lnSpc>
              <a:buFont typeface="Arial MT"/>
              <a:buChar char="•"/>
              <a:tabLst>
                <a:tab pos="356870" algn="l"/>
                <a:tab pos="357505" algn="l"/>
              </a:tabLst>
            </a:pPr>
            <a:r>
              <a:rPr sz="1800" spc="-55" dirty="0">
                <a:solidFill>
                  <a:srgbClr val="181818"/>
                </a:solidFill>
                <a:latin typeface="Microsoft Sans Serif"/>
                <a:cs typeface="Microsoft Sans Serif"/>
              </a:rPr>
              <a:t>Python</a:t>
            </a:r>
            <a:r>
              <a:rPr sz="1800" spc="60" dirty="0">
                <a:solidFill>
                  <a:srgbClr val="181818"/>
                </a:solidFill>
                <a:latin typeface="Microsoft Sans Serif"/>
                <a:cs typeface="Microsoft Sans Serif"/>
              </a:rPr>
              <a:t> </a:t>
            </a:r>
            <a:r>
              <a:rPr sz="1800" spc="-50" dirty="0">
                <a:solidFill>
                  <a:srgbClr val="181818"/>
                </a:solidFill>
                <a:latin typeface="Microsoft Sans Serif"/>
                <a:cs typeface="Microsoft Sans Serif"/>
              </a:rPr>
              <a:t>is</a:t>
            </a:r>
            <a:r>
              <a:rPr sz="1800" spc="45" dirty="0">
                <a:solidFill>
                  <a:srgbClr val="181818"/>
                </a:solidFill>
                <a:latin typeface="Microsoft Sans Serif"/>
                <a:cs typeface="Microsoft Sans Serif"/>
              </a:rPr>
              <a:t> </a:t>
            </a:r>
            <a:r>
              <a:rPr sz="1800" spc="-60" dirty="0">
                <a:solidFill>
                  <a:srgbClr val="181818"/>
                </a:solidFill>
                <a:latin typeface="Microsoft Sans Serif"/>
                <a:cs typeface="Microsoft Sans Serif"/>
              </a:rPr>
              <a:t>also</a:t>
            </a:r>
            <a:r>
              <a:rPr sz="1800" spc="60" dirty="0">
                <a:solidFill>
                  <a:srgbClr val="181818"/>
                </a:solidFill>
                <a:latin typeface="Microsoft Sans Serif"/>
                <a:cs typeface="Microsoft Sans Serif"/>
              </a:rPr>
              <a:t> </a:t>
            </a:r>
            <a:r>
              <a:rPr sz="1800" spc="-45" dirty="0">
                <a:solidFill>
                  <a:srgbClr val="181818"/>
                </a:solidFill>
                <a:latin typeface="Microsoft Sans Serif"/>
                <a:cs typeface="Microsoft Sans Serif"/>
              </a:rPr>
              <a:t>called</a:t>
            </a:r>
            <a:r>
              <a:rPr sz="1800" spc="35" dirty="0">
                <a:solidFill>
                  <a:srgbClr val="181818"/>
                </a:solidFill>
                <a:latin typeface="Microsoft Sans Serif"/>
                <a:cs typeface="Microsoft Sans Serif"/>
              </a:rPr>
              <a:t> </a:t>
            </a:r>
            <a:r>
              <a:rPr sz="1800" spc="-120" dirty="0">
                <a:solidFill>
                  <a:srgbClr val="181818"/>
                </a:solidFill>
                <a:latin typeface="Microsoft Sans Serif"/>
                <a:cs typeface="Microsoft Sans Serif"/>
              </a:rPr>
              <a:t>as</a:t>
            </a:r>
            <a:r>
              <a:rPr sz="1800" spc="45" dirty="0">
                <a:solidFill>
                  <a:srgbClr val="181818"/>
                </a:solidFill>
                <a:latin typeface="Microsoft Sans Serif"/>
                <a:cs typeface="Microsoft Sans Serif"/>
              </a:rPr>
              <a:t> </a:t>
            </a:r>
            <a:r>
              <a:rPr sz="1800" spc="-20" dirty="0">
                <a:solidFill>
                  <a:srgbClr val="181818"/>
                </a:solidFill>
                <a:latin typeface="Microsoft Sans Serif"/>
                <a:cs typeface="Microsoft Sans Serif"/>
              </a:rPr>
              <a:t>Interpreted</a:t>
            </a:r>
            <a:r>
              <a:rPr sz="1800" spc="35" dirty="0">
                <a:solidFill>
                  <a:srgbClr val="181818"/>
                </a:solidFill>
                <a:latin typeface="Microsoft Sans Serif"/>
                <a:cs typeface="Microsoft Sans Serif"/>
              </a:rPr>
              <a:t> </a:t>
            </a:r>
            <a:r>
              <a:rPr sz="1800" spc="-50" dirty="0">
                <a:solidFill>
                  <a:srgbClr val="181818"/>
                </a:solidFill>
                <a:latin typeface="Microsoft Sans Serif"/>
                <a:cs typeface="Microsoft Sans Serif"/>
              </a:rPr>
              <a:t>language</a:t>
            </a:r>
            <a:endParaRPr sz="1800">
              <a:latin typeface="Microsoft Sans Serif"/>
              <a:cs typeface="Microsoft Sans Serif"/>
            </a:endParaRPr>
          </a:p>
        </p:txBody>
      </p:sp>
      <p:pic>
        <p:nvPicPr>
          <p:cNvPr id="4" name="object 4"/>
          <p:cNvPicPr/>
          <p:nvPr/>
        </p:nvPicPr>
        <p:blipFill>
          <a:blip r:embed="rId3"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29</a:t>
            </a:fld>
            <a:endParaRPr spc="5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1928" y="524255"/>
            <a:ext cx="1914525" cy="2139950"/>
          </a:xfrm>
          <a:custGeom>
            <a:avLst/>
            <a:gdLst/>
            <a:ahLst/>
            <a:cxnLst/>
            <a:rect l="l" t="t" r="r" b="b"/>
            <a:pathLst>
              <a:path w="1914525" h="2139950">
                <a:moveTo>
                  <a:pt x="954277" y="0"/>
                </a:moveTo>
                <a:lnTo>
                  <a:pt x="0" y="538734"/>
                </a:lnTo>
                <a:lnTo>
                  <a:pt x="0" y="1608582"/>
                </a:lnTo>
                <a:lnTo>
                  <a:pt x="956818" y="2139696"/>
                </a:lnTo>
                <a:lnTo>
                  <a:pt x="1912620" y="1608709"/>
                </a:lnTo>
                <a:lnTo>
                  <a:pt x="1912219" y="1404154"/>
                </a:lnTo>
                <a:lnTo>
                  <a:pt x="1914106" y="791755"/>
                </a:lnTo>
                <a:lnTo>
                  <a:pt x="1913763" y="536194"/>
                </a:lnTo>
                <a:lnTo>
                  <a:pt x="954277" y="0"/>
                </a:lnTo>
                <a:close/>
              </a:path>
            </a:pathLst>
          </a:custGeom>
          <a:solidFill>
            <a:srgbClr val="F9BD79"/>
          </a:solidFill>
        </p:spPr>
        <p:txBody>
          <a:bodyPr wrap="square" lIns="0" tIns="0" rIns="0" bIns="0" rtlCol="0"/>
          <a:lstStyle/>
          <a:p>
            <a:endParaRPr/>
          </a:p>
        </p:txBody>
      </p:sp>
      <p:sp>
        <p:nvSpPr>
          <p:cNvPr id="3" name="object 3"/>
          <p:cNvSpPr/>
          <p:nvPr/>
        </p:nvSpPr>
        <p:spPr>
          <a:xfrm>
            <a:off x="7327392" y="496823"/>
            <a:ext cx="3990340" cy="5758180"/>
          </a:xfrm>
          <a:custGeom>
            <a:avLst/>
            <a:gdLst/>
            <a:ahLst/>
            <a:cxnLst/>
            <a:rect l="l" t="t" r="r" b="b"/>
            <a:pathLst>
              <a:path w="3990340" h="5758180">
                <a:moveTo>
                  <a:pt x="1914105" y="2612123"/>
                </a:moveTo>
                <a:lnTo>
                  <a:pt x="1913763" y="2354326"/>
                </a:lnTo>
                <a:lnTo>
                  <a:pt x="954278" y="1813560"/>
                </a:lnTo>
                <a:lnTo>
                  <a:pt x="0" y="2356866"/>
                </a:lnTo>
                <a:lnTo>
                  <a:pt x="0" y="3435858"/>
                </a:lnTo>
                <a:lnTo>
                  <a:pt x="956818" y="3971544"/>
                </a:lnTo>
                <a:lnTo>
                  <a:pt x="1912620" y="3435985"/>
                </a:lnTo>
                <a:lnTo>
                  <a:pt x="1912213" y="3229711"/>
                </a:lnTo>
                <a:lnTo>
                  <a:pt x="1914105" y="2612123"/>
                </a:lnTo>
                <a:close/>
              </a:path>
              <a:path w="3990340" h="5758180">
                <a:moveTo>
                  <a:pt x="2962618" y="4398251"/>
                </a:moveTo>
                <a:lnTo>
                  <a:pt x="2962275" y="4140454"/>
                </a:lnTo>
                <a:lnTo>
                  <a:pt x="2002790" y="3599688"/>
                </a:lnTo>
                <a:lnTo>
                  <a:pt x="1048512" y="4142994"/>
                </a:lnTo>
                <a:lnTo>
                  <a:pt x="1048512" y="5222024"/>
                </a:lnTo>
                <a:lnTo>
                  <a:pt x="2005330" y="5757672"/>
                </a:lnTo>
                <a:lnTo>
                  <a:pt x="2961132" y="5222100"/>
                </a:lnTo>
                <a:lnTo>
                  <a:pt x="2960725" y="5015827"/>
                </a:lnTo>
                <a:lnTo>
                  <a:pt x="2962618" y="4398251"/>
                </a:lnTo>
                <a:close/>
              </a:path>
              <a:path w="3990340" h="5758180">
                <a:moveTo>
                  <a:pt x="2962618" y="798563"/>
                </a:moveTo>
                <a:lnTo>
                  <a:pt x="2962275" y="540766"/>
                </a:lnTo>
                <a:lnTo>
                  <a:pt x="2002790" y="0"/>
                </a:lnTo>
                <a:lnTo>
                  <a:pt x="1048512" y="543306"/>
                </a:lnTo>
                <a:lnTo>
                  <a:pt x="1048512" y="1622298"/>
                </a:lnTo>
                <a:lnTo>
                  <a:pt x="2005330" y="2157984"/>
                </a:lnTo>
                <a:lnTo>
                  <a:pt x="2961132" y="1622425"/>
                </a:lnTo>
                <a:lnTo>
                  <a:pt x="2960725" y="1416151"/>
                </a:lnTo>
                <a:lnTo>
                  <a:pt x="2962618" y="798563"/>
                </a:lnTo>
                <a:close/>
              </a:path>
              <a:path w="3990340" h="5758180">
                <a:moveTo>
                  <a:pt x="3989794" y="2612123"/>
                </a:moveTo>
                <a:lnTo>
                  <a:pt x="3989451" y="2354326"/>
                </a:lnTo>
                <a:lnTo>
                  <a:pt x="3029966" y="1813560"/>
                </a:lnTo>
                <a:lnTo>
                  <a:pt x="2075688" y="2356866"/>
                </a:lnTo>
                <a:lnTo>
                  <a:pt x="2075688" y="3435858"/>
                </a:lnTo>
                <a:lnTo>
                  <a:pt x="3032506" y="3971544"/>
                </a:lnTo>
                <a:lnTo>
                  <a:pt x="3988308" y="3435985"/>
                </a:lnTo>
                <a:lnTo>
                  <a:pt x="3987901" y="3229711"/>
                </a:lnTo>
                <a:lnTo>
                  <a:pt x="3989794" y="2612123"/>
                </a:lnTo>
                <a:close/>
              </a:path>
            </a:pathLst>
          </a:custGeom>
          <a:solidFill>
            <a:srgbClr val="F9BD79"/>
          </a:solidFill>
        </p:spPr>
        <p:txBody>
          <a:bodyPr wrap="square" lIns="0" tIns="0" rIns="0" bIns="0" rtlCol="0"/>
          <a:lstStyle/>
          <a:p>
            <a:endParaRPr/>
          </a:p>
        </p:txBody>
      </p:sp>
      <p:sp>
        <p:nvSpPr>
          <p:cNvPr id="4" name="object 4"/>
          <p:cNvSpPr/>
          <p:nvPr/>
        </p:nvSpPr>
        <p:spPr>
          <a:xfrm>
            <a:off x="630936" y="606551"/>
            <a:ext cx="1914525" cy="2139950"/>
          </a:xfrm>
          <a:custGeom>
            <a:avLst/>
            <a:gdLst/>
            <a:ahLst/>
            <a:cxnLst/>
            <a:rect l="l" t="t" r="r" b="b"/>
            <a:pathLst>
              <a:path w="1914525" h="2139950">
                <a:moveTo>
                  <a:pt x="954277" y="0"/>
                </a:moveTo>
                <a:lnTo>
                  <a:pt x="1913763" y="536194"/>
                </a:lnTo>
                <a:lnTo>
                  <a:pt x="1913974" y="587359"/>
                </a:lnTo>
                <a:lnTo>
                  <a:pt x="1914105" y="638494"/>
                </a:lnTo>
                <a:lnTo>
                  <a:pt x="1914166" y="689603"/>
                </a:lnTo>
                <a:lnTo>
                  <a:pt x="1914163" y="740689"/>
                </a:lnTo>
                <a:lnTo>
                  <a:pt x="1914106" y="791755"/>
                </a:lnTo>
                <a:lnTo>
                  <a:pt x="1914002" y="842804"/>
                </a:lnTo>
                <a:lnTo>
                  <a:pt x="1913861" y="893840"/>
                </a:lnTo>
                <a:lnTo>
                  <a:pt x="1913691" y="944865"/>
                </a:lnTo>
                <a:lnTo>
                  <a:pt x="1913499" y="995883"/>
                </a:lnTo>
                <a:lnTo>
                  <a:pt x="1913295" y="1046897"/>
                </a:lnTo>
                <a:lnTo>
                  <a:pt x="1913087" y="1097910"/>
                </a:lnTo>
                <a:lnTo>
                  <a:pt x="1912883" y="1148926"/>
                </a:lnTo>
                <a:lnTo>
                  <a:pt x="1912691" y="1199947"/>
                </a:lnTo>
                <a:lnTo>
                  <a:pt x="1912521" y="1250978"/>
                </a:lnTo>
                <a:lnTo>
                  <a:pt x="1912380" y="1302020"/>
                </a:lnTo>
                <a:lnTo>
                  <a:pt x="1912276" y="1353078"/>
                </a:lnTo>
                <a:lnTo>
                  <a:pt x="1912219" y="1404154"/>
                </a:lnTo>
                <a:lnTo>
                  <a:pt x="1912216" y="1455252"/>
                </a:lnTo>
                <a:lnTo>
                  <a:pt x="1912277" y="1506375"/>
                </a:lnTo>
                <a:lnTo>
                  <a:pt x="1912408" y="1557526"/>
                </a:lnTo>
                <a:lnTo>
                  <a:pt x="1912620" y="1608709"/>
                </a:lnTo>
                <a:lnTo>
                  <a:pt x="956818" y="2139696"/>
                </a:lnTo>
                <a:lnTo>
                  <a:pt x="0" y="1608582"/>
                </a:lnTo>
                <a:lnTo>
                  <a:pt x="0" y="538734"/>
                </a:lnTo>
                <a:lnTo>
                  <a:pt x="954277" y="0"/>
                </a:lnTo>
                <a:close/>
              </a:path>
            </a:pathLst>
          </a:custGeom>
          <a:ln w="19049">
            <a:solidFill>
              <a:srgbClr val="DCD2CC"/>
            </a:solidFill>
          </a:ln>
        </p:spPr>
        <p:txBody>
          <a:bodyPr wrap="square" lIns="0" tIns="0" rIns="0" bIns="0" rtlCol="0"/>
          <a:lstStyle/>
          <a:p>
            <a:endParaRPr/>
          </a:p>
        </p:txBody>
      </p:sp>
      <p:grpSp>
        <p:nvGrpSpPr>
          <p:cNvPr id="5" name="object 5"/>
          <p:cNvGrpSpPr/>
          <p:nvPr/>
        </p:nvGrpSpPr>
        <p:grpSpPr>
          <a:xfrm>
            <a:off x="10451210" y="496443"/>
            <a:ext cx="1750695" cy="5789295"/>
            <a:chOff x="10451210" y="496443"/>
            <a:chExt cx="1750695" cy="5789295"/>
          </a:xfrm>
        </p:grpSpPr>
        <p:sp>
          <p:nvSpPr>
            <p:cNvPr id="6" name="object 6"/>
            <p:cNvSpPr/>
            <p:nvPr/>
          </p:nvSpPr>
          <p:spPr>
            <a:xfrm>
              <a:off x="10460735" y="505968"/>
              <a:ext cx="1731645" cy="2158365"/>
            </a:xfrm>
            <a:custGeom>
              <a:avLst/>
              <a:gdLst/>
              <a:ahLst/>
              <a:cxnLst/>
              <a:rect l="l" t="t" r="r" b="b"/>
              <a:pathLst>
                <a:path w="1731645" h="2158365">
                  <a:moveTo>
                    <a:pt x="953643" y="0"/>
                  </a:moveTo>
                  <a:lnTo>
                    <a:pt x="1731264" y="438531"/>
                  </a:lnTo>
                  <a:lnTo>
                    <a:pt x="1731264" y="1723390"/>
                  </a:lnTo>
                  <a:lnTo>
                    <a:pt x="956183" y="2157984"/>
                  </a:lnTo>
                  <a:lnTo>
                    <a:pt x="0" y="1622298"/>
                  </a:lnTo>
                  <a:lnTo>
                    <a:pt x="0" y="543306"/>
                  </a:lnTo>
                  <a:lnTo>
                    <a:pt x="953643" y="0"/>
                  </a:lnTo>
                  <a:close/>
                </a:path>
              </a:pathLst>
            </a:custGeom>
            <a:ln w="19050">
              <a:solidFill>
                <a:srgbClr val="DCD2CC"/>
              </a:solidFill>
            </a:ln>
          </p:spPr>
          <p:txBody>
            <a:bodyPr wrap="square" lIns="0" tIns="0" rIns="0" bIns="0" rtlCol="0"/>
            <a:lstStyle/>
            <a:p>
              <a:endParaRPr/>
            </a:p>
          </p:txBody>
        </p:sp>
        <p:sp>
          <p:nvSpPr>
            <p:cNvPr id="7" name="object 7"/>
            <p:cNvSpPr/>
            <p:nvPr/>
          </p:nvSpPr>
          <p:spPr>
            <a:xfrm>
              <a:off x="11497055" y="2437092"/>
              <a:ext cx="695325" cy="1868170"/>
            </a:xfrm>
            <a:custGeom>
              <a:avLst/>
              <a:gdLst/>
              <a:ahLst/>
              <a:cxnLst/>
              <a:rect l="l" t="t" r="r" b="b"/>
              <a:pathLst>
                <a:path w="695325" h="1868170">
                  <a:moveTo>
                    <a:pt x="694944" y="1868020"/>
                  </a:moveTo>
                  <a:lnTo>
                    <a:pt x="0" y="1477936"/>
                  </a:lnTo>
                  <a:lnTo>
                    <a:pt x="0" y="396785"/>
                  </a:lnTo>
                  <a:lnTo>
                    <a:pt x="694944" y="0"/>
                  </a:lnTo>
                </a:path>
              </a:pathLst>
            </a:custGeom>
            <a:ln w="19050">
              <a:solidFill>
                <a:srgbClr val="DCD2CC"/>
              </a:solidFill>
            </a:ln>
          </p:spPr>
          <p:txBody>
            <a:bodyPr wrap="square" lIns="0" tIns="0" rIns="0" bIns="0" rtlCol="0"/>
            <a:lstStyle/>
            <a:p>
              <a:endParaRPr/>
            </a:p>
          </p:txBody>
        </p:sp>
        <p:sp>
          <p:nvSpPr>
            <p:cNvPr id="8" name="object 8"/>
            <p:cNvSpPr/>
            <p:nvPr/>
          </p:nvSpPr>
          <p:spPr>
            <a:xfrm>
              <a:off x="10460735" y="4114800"/>
              <a:ext cx="1731645" cy="2161540"/>
            </a:xfrm>
            <a:custGeom>
              <a:avLst/>
              <a:gdLst/>
              <a:ahLst/>
              <a:cxnLst/>
              <a:rect l="l" t="t" r="r" b="b"/>
              <a:pathLst>
                <a:path w="1731645" h="2161540">
                  <a:moveTo>
                    <a:pt x="953643" y="0"/>
                  </a:moveTo>
                  <a:lnTo>
                    <a:pt x="1731264" y="439166"/>
                  </a:lnTo>
                  <a:lnTo>
                    <a:pt x="1731264" y="1725815"/>
                  </a:lnTo>
                  <a:lnTo>
                    <a:pt x="956183" y="2161032"/>
                  </a:lnTo>
                  <a:lnTo>
                    <a:pt x="0" y="1624622"/>
                  </a:lnTo>
                  <a:lnTo>
                    <a:pt x="0" y="544068"/>
                  </a:lnTo>
                  <a:lnTo>
                    <a:pt x="953643" y="0"/>
                  </a:lnTo>
                  <a:close/>
                </a:path>
              </a:pathLst>
            </a:custGeom>
            <a:ln w="19050">
              <a:solidFill>
                <a:srgbClr val="DCD2CC"/>
              </a:solidFill>
            </a:ln>
          </p:spPr>
          <p:txBody>
            <a:bodyPr wrap="square" lIns="0" tIns="0" rIns="0" bIns="0" rtlCol="0"/>
            <a:lstStyle/>
            <a:p>
              <a:endParaRPr/>
            </a:p>
          </p:txBody>
        </p:sp>
      </p:grpSp>
      <p:sp>
        <p:nvSpPr>
          <p:cNvPr id="9" name="object 9"/>
          <p:cNvSpPr/>
          <p:nvPr/>
        </p:nvSpPr>
        <p:spPr>
          <a:xfrm>
            <a:off x="5251703" y="2292095"/>
            <a:ext cx="2972435" cy="3923029"/>
          </a:xfrm>
          <a:custGeom>
            <a:avLst/>
            <a:gdLst/>
            <a:ahLst/>
            <a:cxnLst/>
            <a:rect l="l" t="t" r="r" b="b"/>
            <a:pathLst>
              <a:path w="2972434" h="3923029">
                <a:moveTo>
                  <a:pt x="954278" y="0"/>
                </a:moveTo>
                <a:lnTo>
                  <a:pt x="1913763" y="540765"/>
                </a:lnTo>
                <a:lnTo>
                  <a:pt x="1913974" y="592383"/>
                </a:lnTo>
                <a:lnTo>
                  <a:pt x="1914105" y="643967"/>
                </a:lnTo>
                <a:lnTo>
                  <a:pt x="1914166" y="695521"/>
                </a:lnTo>
                <a:lnTo>
                  <a:pt x="1914163" y="747050"/>
                </a:lnTo>
                <a:lnTo>
                  <a:pt x="1914106" y="798557"/>
                </a:lnTo>
                <a:lnTo>
                  <a:pt x="1914002" y="850044"/>
                </a:lnTo>
                <a:lnTo>
                  <a:pt x="1913861" y="901516"/>
                </a:lnTo>
                <a:lnTo>
                  <a:pt x="1913691" y="952976"/>
                </a:lnTo>
                <a:lnTo>
                  <a:pt x="1913499" y="1004427"/>
                </a:lnTo>
                <a:lnTo>
                  <a:pt x="1913295" y="1055873"/>
                </a:lnTo>
                <a:lnTo>
                  <a:pt x="1913087" y="1107317"/>
                </a:lnTo>
                <a:lnTo>
                  <a:pt x="1912883" y="1158763"/>
                </a:lnTo>
                <a:lnTo>
                  <a:pt x="1912691" y="1210214"/>
                </a:lnTo>
                <a:lnTo>
                  <a:pt x="1912521" y="1261674"/>
                </a:lnTo>
                <a:lnTo>
                  <a:pt x="1912380" y="1313146"/>
                </a:lnTo>
                <a:lnTo>
                  <a:pt x="1912276" y="1364633"/>
                </a:lnTo>
                <a:lnTo>
                  <a:pt x="1912219" y="1416140"/>
                </a:lnTo>
                <a:lnTo>
                  <a:pt x="1912216" y="1467669"/>
                </a:lnTo>
                <a:lnTo>
                  <a:pt x="1912277" y="1519223"/>
                </a:lnTo>
                <a:lnTo>
                  <a:pt x="1912408" y="1570807"/>
                </a:lnTo>
                <a:lnTo>
                  <a:pt x="1912620" y="1622424"/>
                </a:lnTo>
                <a:lnTo>
                  <a:pt x="956818" y="2157984"/>
                </a:lnTo>
                <a:lnTo>
                  <a:pt x="0" y="1622297"/>
                </a:lnTo>
                <a:lnTo>
                  <a:pt x="0" y="543305"/>
                </a:lnTo>
                <a:lnTo>
                  <a:pt x="954278" y="0"/>
                </a:lnTo>
                <a:close/>
              </a:path>
              <a:path w="2972434" h="3923029">
                <a:moveTo>
                  <a:pt x="2011934" y="1764791"/>
                </a:moveTo>
                <a:lnTo>
                  <a:pt x="2971419" y="2305558"/>
                </a:lnTo>
                <a:lnTo>
                  <a:pt x="2971630" y="2357175"/>
                </a:lnTo>
                <a:lnTo>
                  <a:pt x="2971761" y="2408759"/>
                </a:lnTo>
                <a:lnTo>
                  <a:pt x="2971822" y="2460313"/>
                </a:lnTo>
                <a:lnTo>
                  <a:pt x="2971819" y="2511842"/>
                </a:lnTo>
                <a:lnTo>
                  <a:pt x="2971762" y="2563349"/>
                </a:lnTo>
                <a:lnTo>
                  <a:pt x="2971658" y="2614836"/>
                </a:lnTo>
                <a:lnTo>
                  <a:pt x="2971517" y="2666308"/>
                </a:lnTo>
                <a:lnTo>
                  <a:pt x="2971347" y="2717767"/>
                </a:lnTo>
                <a:lnTo>
                  <a:pt x="2971155" y="2769218"/>
                </a:lnTo>
                <a:lnTo>
                  <a:pt x="2970951" y="2820664"/>
                </a:lnTo>
                <a:lnTo>
                  <a:pt x="2970743" y="2872107"/>
                </a:lnTo>
                <a:lnTo>
                  <a:pt x="2970539" y="2923553"/>
                </a:lnTo>
                <a:lnTo>
                  <a:pt x="2970347" y="2975003"/>
                </a:lnTo>
                <a:lnTo>
                  <a:pt x="2970177" y="3026462"/>
                </a:lnTo>
                <a:lnTo>
                  <a:pt x="2970036" y="3077933"/>
                </a:lnTo>
                <a:lnTo>
                  <a:pt x="2969932" y="3129420"/>
                </a:lnTo>
                <a:lnTo>
                  <a:pt x="2969875" y="3180925"/>
                </a:lnTo>
                <a:lnTo>
                  <a:pt x="2969872" y="3232453"/>
                </a:lnTo>
                <a:lnTo>
                  <a:pt x="2969933" y="3284006"/>
                </a:lnTo>
                <a:lnTo>
                  <a:pt x="2970064" y="3335589"/>
                </a:lnTo>
                <a:lnTo>
                  <a:pt x="2970276" y="3387204"/>
                </a:lnTo>
                <a:lnTo>
                  <a:pt x="2014474" y="3922776"/>
                </a:lnTo>
                <a:lnTo>
                  <a:pt x="1057656" y="3387128"/>
                </a:lnTo>
                <a:lnTo>
                  <a:pt x="1057656" y="2308097"/>
                </a:lnTo>
                <a:lnTo>
                  <a:pt x="2011934" y="1764791"/>
                </a:lnTo>
                <a:close/>
              </a:path>
            </a:pathLst>
          </a:custGeom>
          <a:ln w="19050">
            <a:solidFill>
              <a:srgbClr val="DCD2CC"/>
            </a:solidFill>
          </a:ln>
        </p:spPr>
        <p:txBody>
          <a:bodyPr wrap="square" lIns="0" tIns="0" rIns="0" bIns="0" rtlCol="0"/>
          <a:lstStyle/>
          <a:p>
            <a:endParaRPr/>
          </a:p>
        </p:txBody>
      </p:sp>
      <p:sp>
        <p:nvSpPr>
          <p:cNvPr id="10" name="object 10"/>
          <p:cNvSpPr txBox="1"/>
          <p:nvPr/>
        </p:nvSpPr>
        <p:spPr>
          <a:xfrm>
            <a:off x="591413" y="3892118"/>
            <a:ext cx="1775460" cy="695325"/>
          </a:xfrm>
          <a:prstGeom prst="rect">
            <a:avLst/>
          </a:prstGeom>
        </p:spPr>
        <p:txBody>
          <a:bodyPr vert="horz" wrap="square" lIns="0" tIns="12065" rIns="0" bIns="0" rtlCol="0">
            <a:spAutoFit/>
          </a:bodyPr>
          <a:lstStyle/>
          <a:p>
            <a:pPr marL="12700">
              <a:lnSpc>
                <a:spcPct val="100000"/>
              </a:lnSpc>
              <a:spcBef>
                <a:spcPts val="95"/>
              </a:spcBef>
            </a:pPr>
            <a:r>
              <a:rPr sz="4400" b="1" spc="-20" dirty="0">
                <a:solidFill>
                  <a:srgbClr val="0E243D"/>
                </a:solidFill>
                <a:latin typeface="Calibri"/>
                <a:cs typeface="Calibri"/>
              </a:rPr>
              <a:t>Agenda</a:t>
            </a:r>
            <a:endParaRPr sz="4400">
              <a:latin typeface="Calibri"/>
              <a:cs typeface="Calibri"/>
            </a:endParaRPr>
          </a:p>
        </p:txBody>
      </p:sp>
      <p:sp>
        <p:nvSpPr>
          <p:cNvPr id="11" name="object 11"/>
          <p:cNvSpPr txBox="1"/>
          <p:nvPr/>
        </p:nvSpPr>
        <p:spPr>
          <a:xfrm>
            <a:off x="6483222" y="1439417"/>
            <a:ext cx="1498600"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0E243D"/>
                </a:solidFill>
                <a:latin typeface="Microsoft Sans Serif"/>
                <a:cs typeface="Microsoft Sans Serif"/>
              </a:rPr>
              <a:t>Student</a:t>
            </a:r>
            <a:r>
              <a:rPr sz="1800" spc="-5" dirty="0">
                <a:solidFill>
                  <a:srgbClr val="0E243D"/>
                </a:solidFill>
                <a:latin typeface="Microsoft Sans Serif"/>
                <a:cs typeface="Microsoft Sans Serif"/>
              </a:rPr>
              <a:t> </a:t>
            </a:r>
            <a:r>
              <a:rPr sz="1800" spc="-85" dirty="0">
                <a:solidFill>
                  <a:srgbClr val="0E243D"/>
                </a:solidFill>
                <a:latin typeface="Microsoft Sans Serif"/>
                <a:cs typeface="Microsoft Sans Serif"/>
              </a:rPr>
              <a:t>Survey</a:t>
            </a:r>
            <a:endParaRPr sz="1800">
              <a:latin typeface="Microsoft Sans Serif"/>
              <a:cs typeface="Microsoft Sans Serif"/>
            </a:endParaRPr>
          </a:p>
        </p:txBody>
      </p:sp>
      <p:sp>
        <p:nvSpPr>
          <p:cNvPr id="12" name="object 12"/>
          <p:cNvSpPr txBox="1">
            <a:spLocks noGrp="1"/>
          </p:cNvSpPr>
          <p:nvPr>
            <p:ph type="title"/>
          </p:nvPr>
        </p:nvSpPr>
        <p:spPr>
          <a:xfrm>
            <a:off x="8566784" y="1448257"/>
            <a:ext cx="1525270" cy="300355"/>
          </a:xfrm>
          <a:prstGeom prst="rect">
            <a:avLst/>
          </a:prstGeom>
        </p:spPr>
        <p:txBody>
          <a:bodyPr vert="horz" wrap="square" lIns="0" tIns="12700" rIns="0" bIns="0" rtlCol="0">
            <a:spAutoFit/>
          </a:bodyPr>
          <a:lstStyle/>
          <a:p>
            <a:pPr marL="12700">
              <a:lnSpc>
                <a:spcPct val="100000"/>
              </a:lnSpc>
              <a:spcBef>
                <a:spcPts val="100"/>
              </a:spcBef>
            </a:pPr>
            <a:r>
              <a:rPr sz="1800" b="0" spc="-35" dirty="0">
                <a:latin typeface="Microsoft Sans Serif"/>
                <a:cs typeface="Microsoft Sans Serif"/>
              </a:rPr>
              <a:t>Industry</a:t>
            </a:r>
            <a:r>
              <a:rPr sz="1800" b="0" dirty="0">
                <a:latin typeface="Microsoft Sans Serif"/>
                <a:cs typeface="Microsoft Sans Serif"/>
              </a:rPr>
              <a:t> </a:t>
            </a:r>
            <a:r>
              <a:rPr sz="1800" b="0" spc="-85" dirty="0">
                <a:latin typeface="Microsoft Sans Serif"/>
                <a:cs typeface="Microsoft Sans Serif"/>
              </a:rPr>
              <a:t>Survey</a:t>
            </a:r>
            <a:endParaRPr sz="1800">
              <a:latin typeface="Microsoft Sans Serif"/>
              <a:cs typeface="Microsoft Sans Serif"/>
            </a:endParaRPr>
          </a:p>
        </p:txBody>
      </p:sp>
      <p:sp>
        <p:nvSpPr>
          <p:cNvPr id="13" name="object 13"/>
          <p:cNvSpPr txBox="1"/>
          <p:nvPr/>
        </p:nvSpPr>
        <p:spPr>
          <a:xfrm>
            <a:off x="7574026" y="3235197"/>
            <a:ext cx="1415415"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0E243D"/>
                </a:solidFill>
                <a:latin typeface="Microsoft Sans Serif"/>
                <a:cs typeface="Microsoft Sans Serif"/>
              </a:rPr>
              <a:t>Market</a:t>
            </a:r>
            <a:r>
              <a:rPr sz="1800" spc="-10" dirty="0">
                <a:solidFill>
                  <a:srgbClr val="0E243D"/>
                </a:solidFill>
                <a:latin typeface="Microsoft Sans Serif"/>
                <a:cs typeface="Microsoft Sans Serif"/>
              </a:rPr>
              <a:t> </a:t>
            </a:r>
            <a:r>
              <a:rPr sz="1800" spc="-85" dirty="0">
                <a:solidFill>
                  <a:srgbClr val="0E243D"/>
                </a:solidFill>
                <a:latin typeface="Microsoft Sans Serif"/>
                <a:cs typeface="Microsoft Sans Serif"/>
              </a:rPr>
              <a:t>Survey</a:t>
            </a:r>
            <a:endParaRPr sz="1800">
              <a:latin typeface="Microsoft Sans Serif"/>
              <a:cs typeface="Microsoft Sans Serif"/>
            </a:endParaRPr>
          </a:p>
        </p:txBody>
      </p:sp>
      <p:sp>
        <p:nvSpPr>
          <p:cNvPr id="14" name="object 14"/>
          <p:cNvSpPr txBox="1"/>
          <p:nvPr/>
        </p:nvSpPr>
        <p:spPr>
          <a:xfrm>
            <a:off x="9772015" y="3033864"/>
            <a:ext cx="1191895" cy="648335"/>
          </a:xfrm>
          <a:prstGeom prst="rect">
            <a:avLst/>
          </a:prstGeom>
        </p:spPr>
        <p:txBody>
          <a:bodyPr vert="horz" wrap="square" lIns="0" tIns="49530" rIns="0" bIns="0" rtlCol="0">
            <a:spAutoFit/>
          </a:bodyPr>
          <a:lstStyle/>
          <a:p>
            <a:pPr algn="ctr">
              <a:lnSpc>
                <a:spcPct val="100000"/>
              </a:lnSpc>
              <a:spcBef>
                <a:spcPts val="390"/>
              </a:spcBef>
            </a:pPr>
            <a:r>
              <a:rPr sz="1800" spc="-35" dirty="0">
                <a:solidFill>
                  <a:srgbClr val="0E243D"/>
                </a:solidFill>
                <a:latin typeface="Microsoft Sans Serif"/>
                <a:cs typeface="Microsoft Sans Serif"/>
              </a:rPr>
              <a:t>Solution</a:t>
            </a:r>
            <a:r>
              <a:rPr sz="1800" spc="-10" dirty="0">
                <a:solidFill>
                  <a:srgbClr val="0E243D"/>
                </a:solidFill>
                <a:latin typeface="Microsoft Sans Serif"/>
                <a:cs typeface="Microsoft Sans Serif"/>
              </a:rPr>
              <a:t> </a:t>
            </a:r>
            <a:r>
              <a:rPr sz="1800" spc="-170" dirty="0">
                <a:solidFill>
                  <a:srgbClr val="0E243D"/>
                </a:solidFill>
                <a:latin typeface="Microsoft Sans Serif"/>
                <a:cs typeface="Microsoft Sans Serif"/>
              </a:rPr>
              <a:t>We</a:t>
            </a:r>
            <a:endParaRPr sz="1800">
              <a:latin typeface="Microsoft Sans Serif"/>
              <a:cs typeface="Microsoft Sans Serif"/>
            </a:endParaRPr>
          </a:p>
          <a:p>
            <a:pPr algn="ctr">
              <a:lnSpc>
                <a:spcPct val="100000"/>
              </a:lnSpc>
              <a:spcBef>
                <a:spcPts val="290"/>
              </a:spcBef>
            </a:pPr>
            <a:r>
              <a:rPr sz="1800" spc="-25" dirty="0">
                <a:solidFill>
                  <a:srgbClr val="0E243D"/>
                </a:solidFill>
                <a:latin typeface="Microsoft Sans Serif"/>
                <a:cs typeface="Microsoft Sans Serif"/>
              </a:rPr>
              <a:t>provide</a:t>
            </a:r>
            <a:endParaRPr sz="1800">
              <a:latin typeface="Microsoft Sans Serif"/>
              <a:cs typeface="Microsoft Sans Serif"/>
            </a:endParaRPr>
          </a:p>
        </p:txBody>
      </p:sp>
      <p:sp>
        <p:nvSpPr>
          <p:cNvPr id="15" name="object 15"/>
          <p:cNvSpPr txBox="1"/>
          <p:nvPr/>
        </p:nvSpPr>
        <p:spPr>
          <a:xfrm>
            <a:off x="8878569" y="5015306"/>
            <a:ext cx="890269" cy="300355"/>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0E243D"/>
                </a:solidFill>
                <a:latin typeface="Microsoft Sans Serif"/>
                <a:cs typeface="Microsoft Sans Serif"/>
              </a:rPr>
              <a:t>Our</a:t>
            </a:r>
            <a:r>
              <a:rPr sz="1800" spc="-5" dirty="0">
                <a:solidFill>
                  <a:srgbClr val="0E243D"/>
                </a:solidFill>
                <a:latin typeface="Microsoft Sans Serif"/>
                <a:cs typeface="Microsoft Sans Serif"/>
              </a:rPr>
              <a:t> </a:t>
            </a:r>
            <a:r>
              <a:rPr sz="1800" spc="-100" dirty="0">
                <a:solidFill>
                  <a:srgbClr val="0E243D"/>
                </a:solidFill>
                <a:latin typeface="Microsoft Sans Serif"/>
                <a:cs typeface="Microsoft Sans Serif"/>
              </a:rPr>
              <a:t>Goal</a:t>
            </a:r>
            <a:endParaRPr sz="1800">
              <a:latin typeface="Microsoft Sans Serif"/>
              <a:cs typeface="Microsoft Sans Serif"/>
            </a:endParaRPr>
          </a:p>
        </p:txBody>
      </p:sp>
      <p:sp>
        <p:nvSpPr>
          <p:cNvPr id="16" name="object 16"/>
          <p:cNvSpPr txBox="1"/>
          <p:nvPr/>
        </p:nvSpPr>
        <p:spPr>
          <a:xfrm>
            <a:off x="565505" y="6157671"/>
            <a:ext cx="115951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FFFFFF"/>
                </a:solidFill>
                <a:latin typeface="Microsoft Sans Serif"/>
                <a:cs typeface="Microsoft Sans Serif"/>
              </a:rPr>
              <a:t>Presentation</a:t>
            </a:r>
            <a:r>
              <a:rPr sz="1200" spc="-40" dirty="0">
                <a:solidFill>
                  <a:srgbClr val="FFFFFF"/>
                </a:solidFill>
                <a:latin typeface="Microsoft Sans Serif"/>
                <a:cs typeface="Microsoft Sans Serif"/>
              </a:rPr>
              <a:t> </a:t>
            </a:r>
            <a:r>
              <a:rPr sz="1200" spc="-25" dirty="0">
                <a:solidFill>
                  <a:srgbClr val="FFFFFF"/>
                </a:solidFill>
                <a:latin typeface="Microsoft Sans Serif"/>
                <a:cs typeface="Microsoft Sans Serif"/>
              </a:rPr>
              <a:t>Title</a:t>
            </a:r>
            <a:endParaRPr sz="1200">
              <a:latin typeface="Microsoft Sans Serif"/>
              <a:cs typeface="Microsoft Sans Serif"/>
            </a:endParaRPr>
          </a:p>
        </p:txBody>
      </p:sp>
      <p:pic>
        <p:nvPicPr>
          <p:cNvPr id="17" name="object 17"/>
          <p:cNvPicPr/>
          <p:nvPr/>
        </p:nvPicPr>
        <p:blipFill>
          <a:blip r:embed="rId2" cstate="print"/>
          <a:stretch>
            <a:fillRect/>
          </a:stretch>
        </p:blipFill>
        <p:spPr>
          <a:xfrm>
            <a:off x="42671" y="9144"/>
            <a:ext cx="1325880" cy="670559"/>
          </a:xfrm>
          <a:prstGeom prst="rect">
            <a:avLst/>
          </a:prstGeom>
        </p:spPr>
      </p:pic>
      <p:sp>
        <p:nvSpPr>
          <p:cNvPr id="18" name="object 18"/>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3</a:t>
            </a:fld>
            <a:endParaRPr sz="1200">
              <a:latin typeface="Microsoft Sans Serif"/>
              <a:cs typeface="Microsoft Sans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8281" y="864565"/>
            <a:ext cx="10502900" cy="939800"/>
          </a:xfrm>
          <a:prstGeom prst="rect">
            <a:avLst/>
          </a:prstGeom>
        </p:spPr>
        <p:txBody>
          <a:bodyPr vert="horz" wrap="square" lIns="0" tIns="12065" rIns="0" bIns="0" rtlCol="0">
            <a:spAutoFit/>
          </a:bodyPr>
          <a:lstStyle/>
          <a:p>
            <a:pPr marL="12700" marR="5080" algn="just">
              <a:lnSpc>
                <a:spcPct val="100000"/>
              </a:lnSpc>
              <a:spcBef>
                <a:spcPts val="95"/>
              </a:spcBef>
            </a:pPr>
            <a:r>
              <a:rPr sz="2000" spc="-55" dirty="0">
                <a:solidFill>
                  <a:srgbClr val="1F2023"/>
                </a:solidFill>
                <a:latin typeface="Microsoft Sans Serif"/>
                <a:cs typeface="Microsoft Sans Serif"/>
              </a:rPr>
              <a:t>Python </a:t>
            </a:r>
            <a:r>
              <a:rPr sz="2000" spc="-45" dirty="0">
                <a:solidFill>
                  <a:srgbClr val="1F2023"/>
                </a:solidFill>
                <a:latin typeface="Microsoft Sans Serif"/>
                <a:cs typeface="Microsoft Sans Serif"/>
              </a:rPr>
              <a:t>developers </a:t>
            </a:r>
            <a:r>
              <a:rPr sz="2000" spc="-75" dirty="0">
                <a:solidFill>
                  <a:srgbClr val="1F2023"/>
                </a:solidFill>
                <a:latin typeface="Microsoft Sans Serif"/>
                <a:cs typeface="Microsoft Sans Serif"/>
              </a:rPr>
              <a:t>are </a:t>
            </a:r>
            <a:r>
              <a:rPr sz="2000" spc="-20" dirty="0">
                <a:solidFill>
                  <a:srgbClr val="1F2023"/>
                </a:solidFill>
                <a:latin typeface="Microsoft Sans Serif"/>
                <a:cs typeface="Microsoft Sans Serif"/>
              </a:rPr>
              <a:t>in high </a:t>
            </a:r>
            <a:r>
              <a:rPr sz="2000" spc="-65" dirty="0">
                <a:solidFill>
                  <a:srgbClr val="1F2023"/>
                </a:solidFill>
                <a:latin typeface="Microsoft Sans Serif"/>
                <a:cs typeface="Microsoft Sans Serif"/>
              </a:rPr>
              <a:t>demand </a:t>
            </a:r>
            <a:r>
              <a:rPr sz="2000" spc="-5" dirty="0">
                <a:solidFill>
                  <a:srgbClr val="1F2023"/>
                </a:solidFill>
                <a:latin typeface="Microsoft Sans Serif"/>
                <a:cs typeface="Microsoft Sans Serif"/>
              </a:rPr>
              <a:t>- </a:t>
            </a:r>
            <a:r>
              <a:rPr sz="2000" spc="5" dirty="0">
                <a:solidFill>
                  <a:srgbClr val="1F2023"/>
                </a:solidFill>
                <a:latin typeface="Microsoft Sans Serif"/>
                <a:cs typeface="Microsoft Sans Serif"/>
              </a:rPr>
              <a:t>not </a:t>
            </a:r>
            <a:r>
              <a:rPr sz="2000" spc="-35" dirty="0">
                <a:solidFill>
                  <a:srgbClr val="1F2023"/>
                </a:solidFill>
                <a:latin typeface="Microsoft Sans Serif"/>
                <a:cs typeface="Microsoft Sans Serif"/>
              </a:rPr>
              <a:t>only </a:t>
            </a:r>
            <a:r>
              <a:rPr sz="2000" spc="-100" dirty="0">
                <a:solidFill>
                  <a:srgbClr val="1F2023"/>
                </a:solidFill>
                <a:latin typeface="Microsoft Sans Serif"/>
                <a:cs typeface="Microsoft Sans Serif"/>
              </a:rPr>
              <a:t>because </a:t>
            </a:r>
            <a:r>
              <a:rPr sz="2000" spc="-30" dirty="0">
                <a:solidFill>
                  <a:srgbClr val="1F2023"/>
                </a:solidFill>
                <a:latin typeface="Microsoft Sans Serif"/>
                <a:cs typeface="Microsoft Sans Serif"/>
              </a:rPr>
              <a:t>the </a:t>
            </a:r>
            <a:r>
              <a:rPr sz="2000" spc="-60" dirty="0">
                <a:solidFill>
                  <a:srgbClr val="1F2023"/>
                </a:solidFill>
                <a:latin typeface="Microsoft Sans Serif"/>
                <a:cs typeface="Microsoft Sans Serif"/>
              </a:rPr>
              <a:t>language </a:t>
            </a:r>
            <a:r>
              <a:rPr sz="2000" spc="-55" dirty="0">
                <a:solidFill>
                  <a:srgbClr val="1F2023"/>
                </a:solidFill>
                <a:latin typeface="Microsoft Sans Serif"/>
                <a:cs typeface="Microsoft Sans Serif"/>
              </a:rPr>
              <a:t>is </a:t>
            </a:r>
            <a:r>
              <a:rPr sz="2000" spc="-75" dirty="0">
                <a:solidFill>
                  <a:srgbClr val="1F2023"/>
                </a:solidFill>
                <a:latin typeface="Microsoft Sans Serif"/>
                <a:cs typeface="Microsoft Sans Serif"/>
              </a:rPr>
              <a:t>so </a:t>
            </a:r>
            <a:r>
              <a:rPr sz="2000" spc="-20" dirty="0">
                <a:solidFill>
                  <a:srgbClr val="1F2023"/>
                </a:solidFill>
                <a:latin typeface="Microsoft Sans Serif"/>
                <a:cs typeface="Microsoft Sans Serif"/>
              </a:rPr>
              <a:t>popular </a:t>
            </a:r>
            <a:r>
              <a:rPr sz="2000" spc="-60" dirty="0">
                <a:solidFill>
                  <a:srgbClr val="1F2023"/>
                </a:solidFill>
                <a:latin typeface="Microsoft Sans Serif"/>
                <a:cs typeface="Microsoft Sans Serif"/>
              </a:rPr>
              <a:t>and </a:t>
            </a:r>
            <a:r>
              <a:rPr sz="2000" spc="-40" dirty="0">
                <a:solidFill>
                  <a:srgbClr val="1F2023"/>
                </a:solidFill>
                <a:latin typeface="Microsoft Sans Serif"/>
                <a:cs typeface="Microsoft Sans Serif"/>
              </a:rPr>
              <a:t>widely </a:t>
            </a:r>
            <a:r>
              <a:rPr sz="2000" spc="-35" dirty="0">
                <a:solidFill>
                  <a:srgbClr val="1F2023"/>
                </a:solidFill>
                <a:latin typeface="Microsoft Sans Serif"/>
                <a:cs typeface="Microsoft Sans Serif"/>
              </a:rPr>
              <a:t> </a:t>
            </a:r>
            <a:r>
              <a:rPr sz="2000" spc="-75" dirty="0">
                <a:solidFill>
                  <a:srgbClr val="1F2023"/>
                </a:solidFill>
                <a:latin typeface="Microsoft Sans Serif"/>
                <a:cs typeface="Microsoft Sans Serif"/>
              </a:rPr>
              <a:t>used </a:t>
            </a:r>
            <a:r>
              <a:rPr sz="2000" spc="15" dirty="0">
                <a:solidFill>
                  <a:srgbClr val="1F2023"/>
                </a:solidFill>
                <a:latin typeface="Microsoft Sans Serif"/>
                <a:cs typeface="Microsoft Sans Serif"/>
              </a:rPr>
              <a:t>but </a:t>
            </a:r>
            <a:r>
              <a:rPr sz="2000" spc="-40" dirty="0">
                <a:solidFill>
                  <a:srgbClr val="1F2023"/>
                </a:solidFill>
                <a:latin typeface="Microsoft Sans Serif"/>
                <a:cs typeface="Microsoft Sans Serif"/>
              </a:rPr>
              <a:t>mostly </a:t>
            </a:r>
            <a:r>
              <a:rPr sz="2000" spc="-55" dirty="0">
                <a:solidFill>
                  <a:srgbClr val="1F2023"/>
                </a:solidFill>
                <a:latin typeface="Microsoft Sans Serif"/>
                <a:cs typeface="Microsoft Sans Serif"/>
              </a:rPr>
              <a:t>due </a:t>
            </a:r>
            <a:r>
              <a:rPr sz="2000" spc="40" dirty="0">
                <a:solidFill>
                  <a:srgbClr val="1F2023"/>
                </a:solidFill>
                <a:latin typeface="Microsoft Sans Serif"/>
                <a:cs typeface="Microsoft Sans Serif"/>
              </a:rPr>
              <a:t>to </a:t>
            </a:r>
            <a:r>
              <a:rPr sz="2000" spc="-30" dirty="0">
                <a:solidFill>
                  <a:srgbClr val="1F2023"/>
                </a:solidFill>
                <a:latin typeface="Microsoft Sans Serif"/>
                <a:cs typeface="Microsoft Sans Serif"/>
              </a:rPr>
              <a:t>the </a:t>
            </a:r>
            <a:r>
              <a:rPr sz="2000" spc="-45" dirty="0">
                <a:solidFill>
                  <a:srgbClr val="1F2023"/>
                </a:solidFill>
                <a:latin typeface="Microsoft Sans Serif"/>
                <a:cs typeface="Microsoft Sans Serif"/>
              </a:rPr>
              <a:t>fact </a:t>
            </a:r>
            <a:r>
              <a:rPr sz="2000" dirty="0">
                <a:solidFill>
                  <a:srgbClr val="1F2023"/>
                </a:solidFill>
                <a:latin typeface="Microsoft Sans Serif"/>
                <a:cs typeface="Microsoft Sans Serif"/>
              </a:rPr>
              <a:t>that </a:t>
            </a:r>
            <a:r>
              <a:rPr sz="2000" b="1" spc="-155" dirty="0">
                <a:solidFill>
                  <a:srgbClr val="1F2023"/>
                </a:solidFill>
                <a:latin typeface="Arial"/>
                <a:cs typeface="Arial"/>
              </a:rPr>
              <a:t>Python </a:t>
            </a:r>
            <a:r>
              <a:rPr sz="2000" b="1" spc="-160" dirty="0">
                <a:solidFill>
                  <a:srgbClr val="1F2023"/>
                </a:solidFill>
                <a:latin typeface="Arial"/>
                <a:cs typeface="Arial"/>
              </a:rPr>
              <a:t>became </a:t>
            </a:r>
            <a:r>
              <a:rPr sz="2000" b="1" spc="-140" dirty="0">
                <a:solidFill>
                  <a:srgbClr val="1F2023"/>
                </a:solidFill>
                <a:latin typeface="Arial"/>
                <a:cs typeface="Arial"/>
              </a:rPr>
              <a:t>a </a:t>
            </a:r>
            <a:r>
              <a:rPr sz="2000" b="1" spc="-130" dirty="0">
                <a:solidFill>
                  <a:srgbClr val="1F2023"/>
                </a:solidFill>
                <a:latin typeface="Arial"/>
                <a:cs typeface="Arial"/>
              </a:rPr>
              <a:t>solution </a:t>
            </a:r>
            <a:r>
              <a:rPr sz="2000" b="1" spc="-114" dirty="0">
                <a:solidFill>
                  <a:srgbClr val="1F2023"/>
                </a:solidFill>
                <a:latin typeface="Arial"/>
                <a:cs typeface="Arial"/>
              </a:rPr>
              <a:t>in </a:t>
            </a:r>
            <a:r>
              <a:rPr sz="2000" b="1" spc="-180" dirty="0">
                <a:solidFill>
                  <a:srgbClr val="1F2023"/>
                </a:solidFill>
                <a:latin typeface="Arial"/>
                <a:cs typeface="Arial"/>
              </a:rPr>
              <a:t>many </a:t>
            </a:r>
            <a:r>
              <a:rPr sz="2000" b="1" spc="-110" dirty="0">
                <a:solidFill>
                  <a:srgbClr val="1F2023"/>
                </a:solidFill>
                <a:latin typeface="Arial"/>
                <a:cs typeface="Arial"/>
              </a:rPr>
              <a:t>different </a:t>
            </a:r>
            <a:r>
              <a:rPr sz="2000" b="1" spc="-130" dirty="0">
                <a:solidFill>
                  <a:srgbClr val="1F2023"/>
                </a:solidFill>
                <a:latin typeface="Arial"/>
                <a:cs typeface="Arial"/>
              </a:rPr>
              <a:t>areas</a:t>
            </a:r>
            <a:r>
              <a:rPr sz="2000" spc="-130" dirty="0">
                <a:solidFill>
                  <a:srgbClr val="1F2023"/>
                </a:solidFill>
                <a:latin typeface="Microsoft Sans Serif"/>
                <a:cs typeface="Microsoft Sans Serif"/>
              </a:rPr>
              <a:t>. </a:t>
            </a:r>
            <a:r>
              <a:rPr sz="2000" spc="-70" dirty="0">
                <a:solidFill>
                  <a:srgbClr val="1F2023"/>
                </a:solidFill>
                <a:latin typeface="Microsoft Sans Serif"/>
                <a:cs typeface="Microsoft Sans Serif"/>
              </a:rPr>
              <a:t>From </a:t>
            </a:r>
            <a:r>
              <a:rPr sz="2000" spc="-55" dirty="0">
                <a:solidFill>
                  <a:srgbClr val="1F2023"/>
                </a:solidFill>
                <a:latin typeface="Microsoft Sans Serif"/>
                <a:cs typeface="Microsoft Sans Serif"/>
              </a:rPr>
              <a:t>web </a:t>
            </a:r>
            <a:r>
              <a:rPr sz="2000" spc="-50" dirty="0">
                <a:solidFill>
                  <a:srgbClr val="1F2023"/>
                </a:solidFill>
                <a:latin typeface="Microsoft Sans Serif"/>
                <a:cs typeface="Microsoft Sans Serif"/>
              </a:rPr>
              <a:t> </a:t>
            </a:r>
            <a:r>
              <a:rPr sz="2000" spc="-35" dirty="0">
                <a:solidFill>
                  <a:srgbClr val="1F2023"/>
                </a:solidFill>
                <a:latin typeface="Microsoft Sans Serif"/>
                <a:cs typeface="Microsoft Sans Serif"/>
              </a:rPr>
              <a:t>applications</a:t>
            </a:r>
            <a:r>
              <a:rPr sz="2000" spc="30" dirty="0">
                <a:solidFill>
                  <a:srgbClr val="1F2023"/>
                </a:solidFill>
                <a:latin typeface="Microsoft Sans Serif"/>
                <a:cs typeface="Microsoft Sans Serif"/>
              </a:rPr>
              <a:t> </a:t>
            </a:r>
            <a:r>
              <a:rPr sz="2000" spc="35" dirty="0">
                <a:solidFill>
                  <a:srgbClr val="1F2023"/>
                </a:solidFill>
                <a:latin typeface="Microsoft Sans Serif"/>
                <a:cs typeface="Microsoft Sans Serif"/>
              </a:rPr>
              <a:t>to</a:t>
            </a:r>
            <a:r>
              <a:rPr sz="2000" spc="70" dirty="0">
                <a:solidFill>
                  <a:srgbClr val="1F2023"/>
                </a:solidFill>
                <a:latin typeface="Microsoft Sans Serif"/>
                <a:cs typeface="Microsoft Sans Serif"/>
              </a:rPr>
              <a:t> </a:t>
            </a:r>
            <a:r>
              <a:rPr sz="2000" spc="-40" dirty="0">
                <a:solidFill>
                  <a:srgbClr val="1F2023"/>
                </a:solidFill>
                <a:latin typeface="Microsoft Sans Serif"/>
                <a:cs typeface="Microsoft Sans Serif"/>
              </a:rPr>
              <a:t>data</a:t>
            </a:r>
            <a:r>
              <a:rPr sz="2000" spc="75" dirty="0">
                <a:solidFill>
                  <a:srgbClr val="1F2023"/>
                </a:solidFill>
                <a:latin typeface="Microsoft Sans Serif"/>
                <a:cs typeface="Microsoft Sans Serif"/>
              </a:rPr>
              <a:t> </a:t>
            </a:r>
            <a:r>
              <a:rPr sz="2000" spc="-95" dirty="0">
                <a:solidFill>
                  <a:srgbClr val="1F2023"/>
                </a:solidFill>
                <a:latin typeface="Microsoft Sans Serif"/>
                <a:cs typeface="Microsoft Sans Serif"/>
              </a:rPr>
              <a:t>science</a:t>
            </a:r>
            <a:r>
              <a:rPr sz="2000" spc="80" dirty="0">
                <a:solidFill>
                  <a:srgbClr val="1F2023"/>
                </a:solidFill>
                <a:latin typeface="Microsoft Sans Serif"/>
                <a:cs typeface="Microsoft Sans Serif"/>
              </a:rPr>
              <a:t> </a:t>
            </a:r>
            <a:r>
              <a:rPr sz="2000" spc="-60" dirty="0">
                <a:solidFill>
                  <a:srgbClr val="1F2023"/>
                </a:solidFill>
                <a:latin typeface="Microsoft Sans Serif"/>
                <a:cs typeface="Microsoft Sans Serif"/>
              </a:rPr>
              <a:t>and</a:t>
            </a:r>
            <a:r>
              <a:rPr sz="2000" spc="75" dirty="0">
                <a:solidFill>
                  <a:srgbClr val="1F2023"/>
                </a:solidFill>
                <a:latin typeface="Microsoft Sans Serif"/>
                <a:cs typeface="Microsoft Sans Serif"/>
              </a:rPr>
              <a:t> </a:t>
            </a:r>
            <a:r>
              <a:rPr sz="2000" spc="-85" dirty="0">
                <a:solidFill>
                  <a:srgbClr val="1F2023"/>
                </a:solidFill>
                <a:latin typeface="Microsoft Sans Serif"/>
                <a:cs typeface="Microsoft Sans Serif"/>
              </a:rPr>
              <a:t>machine</a:t>
            </a:r>
            <a:r>
              <a:rPr sz="2000" spc="85" dirty="0">
                <a:solidFill>
                  <a:srgbClr val="1F2023"/>
                </a:solidFill>
                <a:latin typeface="Microsoft Sans Serif"/>
                <a:cs typeface="Microsoft Sans Serif"/>
              </a:rPr>
              <a:t> </a:t>
            </a:r>
            <a:r>
              <a:rPr sz="2000" spc="-40" dirty="0">
                <a:solidFill>
                  <a:srgbClr val="1F2023"/>
                </a:solidFill>
                <a:latin typeface="Microsoft Sans Serif"/>
                <a:cs typeface="Microsoft Sans Serif"/>
              </a:rPr>
              <a:t>learning.</a:t>
            </a:r>
            <a:endParaRPr sz="2000">
              <a:latin typeface="Microsoft Sans Serif"/>
              <a:cs typeface="Microsoft Sans Serif"/>
            </a:endParaRPr>
          </a:p>
        </p:txBody>
      </p:sp>
      <p:pic>
        <p:nvPicPr>
          <p:cNvPr id="3" name="object 3"/>
          <p:cNvPicPr/>
          <p:nvPr/>
        </p:nvPicPr>
        <p:blipFill>
          <a:blip r:embed="rId2" cstate="print"/>
          <a:stretch>
            <a:fillRect/>
          </a:stretch>
        </p:blipFill>
        <p:spPr>
          <a:xfrm>
            <a:off x="1703832" y="2130551"/>
            <a:ext cx="8784335" cy="4343400"/>
          </a:xfrm>
          <a:prstGeom prst="rect">
            <a:avLst/>
          </a:prstGeom>
        </p:spPr>
      </p:pic>
      <p:pic>
        <p:nvPicPr>
          <p:cNvPr id="4" name="object 4"/>
          <p:cNvPicPr/>
          <p:nvPr/>
        </p:nvPicPr>
        <p:blipFill>
          <a:blip r:embed="rId3"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30</a:t>
            </a:fld>
            <a:endParaRPr spc="5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38359" y="717803"/>
            <a:ext cx="6708140" cy="5428615"/>
            <a:chOff x="2738359" y="717803"/>
            <a:chExt cx="6708140" cy="5428615"/>
          </a:xfrm>
        </p:grpSpPr>
        <p:pic>
          <p:nvPicPr>
            <p:cNvPr id="3" name="object 3"/>
            <p:cNvPicPr/>
            <p:nvPr/>
          </p:nvPicPr>
          <p:blipFill>
            <a:blip r:embed="rId2" cstate="print"/>
            <a:stretch>
              <a:fillRect/>
            </a:stretch>
          </p:blipFill>
          <p:spPr>
            <a:xfrm>
              <a:off x="2751848" y="721877"/>
              <a:ext cx="6690314" cy="5422900"/>
            </a:xfrm>
            <a:prstGeom prst="rect">
              <a:avLst/>
            </a:prstGeom>
          </p:spPr>
        </p:pic>
        <p:sp>
          <p:nvSpPr>
            <p:cNvPr id="4" name="object 4"/>
            <p:cNvSpPr/>
            <p:nvPr/>
          </p:nvSpPr>
          <p:spPr>
            <a:xfrm>
              <a:off x="2741534" y="720978"/>
              <a:ext cx="6701790" cy="5422265"/>
            </a:xfrm>
            <a:custGeom>
              <a:avLst/>
              <a:gdLst/>
              <a:ahLst/>
              <a:cxnLst/>
              <a:rect l="l" t="t" r="r" b="b"/>
              <a:pathLst>
                <a:path w="6701790" h="5422265">
                  <a:moveTo>
                    <a:pt x="23001" y="10541"/>
                  </a:moveTo>
                  <a:lnTo>
                    <a:pt x="70431" y="14262"/>
                  </a:lnTo>
                  <a:lnTo>
                    <a:pt x="123069" y="15992"/>
                  </a:lnTo>
                  <a:lnTo>
                    <a:pt x="179154" y="16185"/>
                  </a:lnTo>
                  <a:lnTo>
                    <a:pt x="236923" y="15297"/>
                  </a:lnTo>
                  <a:lnTo>
                    <a:pt x="294613" y="13781"/>
                  </a:lnTo>
                  <a:lnTo>
                    <a:pt x="350463" y="12093"/>
                  </a:lnTo>
                  <a:lnTo>
                    <a:pt x="402710" y="10687"/>
                  </a:lnTo>
                  <a:lnTo>
                    <a:pt x="449591" y="10018"/>
                  </a:lnTo>
                  <a:lnTo>
                    <a:pt x="489345" y="10541"/>
                  </a:lnTo>
                  <a:lnTo>
                    <a:pt x="520865" y="11552"/>
                  </a:lnTo>
                  <a:lnTo>
                    <a:pt x="560921" y="12631"/>
                  </a:lnTo>
                  <a:lnTo>
                    <a:pt x="607961" y="13702"/>
                  </a:lnTo>
                  <a:lnTo>
                    <a:pt x="660428" y="14690"/>
                  </a:lnTo>
                  <a:lnTo>
                    <a:pt x="716768" y="15518"/>
                  </a:lnTo>
                  <a:lnTo>
                    <a:pt x="775428" y="16113"/>
                  </a:lnTo>
                  <a:lnTo>
                    <a:pt x="834852" y="16398"/>
                  </a:lnTo>
                  <a:lnTo>
                    <a:pt x="893487" y="16298"/>
                  </a:lnTo>
                  <a:lnTo>
                    <a:pt x="949777" y="15738"/>
                  </a:lnTo>
                  <a:lnTo>
                    <a:pt x="1002169" y="14642"/>
                  </a:lnTo>
                  <a:lnTo>
                    <a:pt x="1049107" y="12935"/>
                  </a:lnTo>
                  <a:lnTo>
                    <a:pt x="1089039" y="10541"/>
                  </a:lnTo>
                  <a:lnTo>
                    <a:pt x="1127546" y="7897"/>
                  </a:lnTo>
                  <a:lnTo>
                    <a:pt x="1170678" y="5531"/>
                  </a:lnTo>
                  <a:lnTo>
                    <a:pt x="1217674" y="3504"/>
                  </a:lnTo>
                  <a:lnTo>
                    <a:pt x="1267770" y="1877"/>
                  </a:lnTo>
                  <a:lnTo>
                    <a:pt x="1320205" y="709"/>
                  </a:lnTo>
                  <a:lnTo>
                    <a:pt x="1374217" y="63"/>
                  </a:lnTo>
                  <a:lnTo>
                    <a:pt x="1429044" y="0"/>
                  </a:lnTo>
                  <a:lnTo>
                    <a:pt x="1483924" y="578"/>
                  </a:lnTo>
                  <a:lnTo>
                    <a:pt x="1538095" y="1861"/>
                  </a:lnTo>
                  <a:lnTo>
                    <a:pt x="1590794" y="3909"/>
                  </a:lnTo>
                  <a:lnTo>
                    <a:pt x="1641261" y="6782"/>
                  </a:lnTo>
                  <a:lnTo>
                    <a:pt x="1688733" y="10541"/>
                  </a:lnTo>
                  <a:lnTo>
                    <a:pt x="1725979" y="13143"/>
                  </a:lnTo>
                  <a:lnTo>
                    <a:pt x="1768611" y="14713"/>
                  </a:lnTo>
                  <a:lnTo>
                    <a:pt x="1815839" y="15398"/>
                  </a:lnTo>
                  <a:lnTo>
                    <a:pt x="1866872" y="15345"/>
                  </a:lnTo>
                  <a:lnTo>
                    <a:pt x="1920919" y="14700"/>
                  </a:lnTo>
                  <a:lnTo>
                    <a:pt x="1977191" y="13611"/>
                  </a:lnTo>
                  <a:lnTo>
                    <a:pt x="2034895" y="12223"/>
                  </a:lnTo>
                  <a:lnTo>
                    <a:pt x="2093243" y="10684"/>
                  </a:lnTo>
                  <a:lnTo>
                    <a:pt x="2151444" y="9140"/>
                  </a:lnTo>
                  <a:lnTo>
                    <a:pt x="2208707" y="7739"/>
                  </a:lnTo>
                  <a:lnTo>
                    <a:pt x="2264242" y="6627"/>
                  </a:lnTo>
                  <a:lnTo>
                    <a:pt x="2317258" y="5951"/>
                  </a:lnTo>
                  <a:lnTo>
                    <a:pt x="2366964" y="5858"/>
                  </a:lnTo>
                  <a:lnTo>
                    <a:pt x="2412571" y="6494"/>
                  </a:lnTo>
                  <a:lnTo>
                    <a:pt x="2453288" y="8006"/>
                  </a:lnTo>
                  <a:lnTo>
                    <a:pt x="2488325" y="10541"/>
                  </a:lnTo>
                  <a:lnTo>
                    <a:pt x="2531719" y="14419"/>
                  </a:lnTo>
                  <a:lnTo>
                    <a:pt x="2576675" y="17764"/>
                  </a:lnTo>
                  <a:lnTo>
                    <a:pt x="2623084" y="20524"/>
                  </a:lnTo>
                  <a:lnTo>
                    <a:pt x="2670833" y="22648"/>
                  </a:lnTo>
                  <a:lnTo>
                    <a:pt x="2719814" y="24084"/>
                  </a:lnTo>
                  <a:lnTo>
                    <a:pt x="2769915" y="24781"/>
                  </a:lnTo>
                  <a:lnTo>
                    <a:pt x="2821028" y="24686"/>
                  </a:lnTo>
                  <a:lnTo>
                    <a:pt x="2873041" y="23749"/>
                  </a:lnTo>
                  <a:lnTo>
                    <a:pt x="2925844" y="21917"/>
                  </a:lnTo>
                  <a:lnTo>
                    <a:pt x="2979327" y="19140"/>
                  </a:lnTo>
                  <a:lnTo>
                    <a:pt x="3033379" y="15365"/>
                  </a:lnTo>
                  <a:lnTo>
                    <a:pt x="3087892" y="10541"/>
                  </a:lnTo>
                  <a:lnTo>
                    <a:pt x="3146914" y="5723"/>
                  </a:lnTo>
                  <a:lnTo>
                    <a:pt x="3204477" y="2776"/>
                  </a:lnTo>
                  <a:lnTo>
                    <a:pt x="3260365" y="1397"/>
                  </a:lnTo>
                  <a:lnTo>
                    <a:pt x="3314360" y="1284"/>
                  </a:lnTo>
                  <a:lnTo>
                    <a:pt x="3366244" y="2134"/>
                  </a:lnTo>
                  <a:lnTo>
                    <a:pt x="3415800" y="3645"/>
                  </a:lnTo>
                  <a:lnTo>
                    <a:pt x="3462809" y="5516"/>
                  </a:lnTo>
                  <a:lnTo>
                    <a:pt x="3507055" y="7443"/>
                  </a:lnTo>
                  <a:lnTo>
                    <a:pt x="3548321" y="9124"/>
                  </a:lnTo>
                  <a:lnTo>
                    <a:pt x="3586387" y="10258"/>
                  </a:lnTo>
                  <a:lnTo>
                    <a:pt x="3621038" y="10541"/>
                  </a:lnTo>
                  <a:lnTo>
                    <a:pt x="3662280" y="9721"/>
                  </a:lnTo>
                  <a:lnTo>
                    <a:pt x="3705836" y="8134"/>
                  </a:lnTo>
                  <a:lnTo>
                    <a:pt x="3751848" y="6195"/>
                  </a:lnTo>
                  <a:lnTo>
                    <a:pt x="3800456" y="4322"/>
                  </a:lnTo>
                  <a:lnTo>
                    <a:pt x="3851801" y="2931"/>
                  </a:lnTo>
                  <a:lnTo>
                    <a:pt x="3906026" y="2441"/>
                  </a:lnTo>
                  <a:lnTo>
                    <a:pt x="3963270" y="3268"/>
                  </a:lnTo>
                  <a:lnTo>
                    <a:pt x="4023675" y="5829"/>
                  </a:lnTo>
                  <a:lnTo>
                    <a:pt x="4087382" y="10541"/>
                  </a:lnTo>
                  <a:lnTo>
                    <a:pt x="4147606" y="15341"/>
                  </a:lnTo>
                  <a:lnTo>
                    <a:pt x="4199305" y="18121"/>
                  </a:lnTo>
                  <a:lnTo>
                    <a:pt x="4245233" y="19233"/>
                  </a:lnTo>
                  <a:lnTo>
                    <a:pt x="4288145" y="19029"/>
                  </a:lnTo>
                  <a:lnTo>
                    <a:pt x="4330794" y="17858"/>
                  </a:lnTo>
                  <a:lnTo>
                    <a:pt x="4375935" y="16072"/>
                  </a:lnTo>
                  <a:lnTo>
                    <a:pt x="4426322" y="14024"/>
                  </a:lnTo>
                  <a:lnTo>
                    <a:pt x="4484710" y="12063"/>
                  </a:lnTo>
                  <a:lnTo>
                    <a:pt x="4553853" y="10541"/>
                  </a:lnTo>
                  <a:lnTo>
                    <a:pt x="4607218" y="9671"/>
                  </a:lnTo>
                  <a:lnTo>
                    <a:pt x="4662505" y="8740"/>
                  </a:lnTo>
                  <a:lnTo>
                    <a:pt x="4719095" y="7804"/>
                  </a:lnTo>
                  <a:lnTo>
                    <a:pt x="4776366" y="6920"/>
                  </a:lnTo>
                  <a:lnTo>
                    <a:pt x="4833698" y="6143"/>
                  </a:lnTo>
                  <a:lnTo>
                    <a:pt x="4890471" y="5530"/>
                  </a:lnTo>
                  <a:lnTo>
                    <a:pt x="4946064" y="5137"/>
                  </a:lnTo>
                  <a:lnTo>
                    <a:pt x="4999856" y="5019"/>
                  </a:lnTo>
                  <a:lnTo>
                    <a:pt x="5051228" y="5234"/>
                  </a:lnTo>
                  <a:lnTo>
                    <a:pt x="5099558" y="5838"/>
                  </a:lnTo>
                  <a:lnTo>
                    <a:pt x="5144226" y="6886"/>
                  </a:lnTo>
                  <a:lnTo>
                    <a:pt x="5184612" y="8435"/>
                  </a:lnTo>
                  <a:lnTo>
                    <a:pt x="5260745" y="13132"/>
                  </a:lnTo>
                  <a:lnTo>
                    <a:pt x="5304718" y="15219"/>
                  </a:lnTo>
                  <a:lnTo>
                    <a:pt x="5351428" y="16800"/>
                  </a:lnTo>
                  <a:lnTo>
                    <a:pt x="5400286" y="17867"/>
                  </a:lnTo>
                  <a:lnTo>
                    <a:pt x="5450706" y="18416"/>
                  </a:lnTo>
                  <a:lnTo>
                    <a:pt x="5502099" y="18441"/>
                  </a:lnTo>
                  <a:lnTo>
                    <a:pt x="5553878" y="17939"/>
                  </a:lnTo>
                  <a:lnTo>
                    <a:pt x="5605457" y="16903"/>
                  </a:lnTo>
                  <a:lnTo>
                    <a:pt x="5656247" y="15328"/>
                  </a:lnTo>
                  <a:lnTo>
                    <a:pt x="5705662" y="13209"/>
                  </a:lnTo>
                  <a:lnTo>
                    <a:pt x="5753114" y="10541"/>
                  </a:lnTo>
                  <a:lnTo>
                    <a:pt x="5784227" y="8868"/>
                  </a:lnTo>
                  <a:lnTo>
                    <a:pt x="5861846" y="6255"/>
                  </a:lnTo>
                  <a:lnTo>
                    <a:pt x="5907273" y="5295"/>
                  </a:lnTo>
                  <a:lnTo>
                    <a:pt x="5956394" y="4554"/>
                  </a:lnTo>
                  <a:lnTo>
                    <a:pt x="6008671" y="4022"/>
                  </a:lnTo>
                  <a:lnTo>
                    <a:pt x="6063563" y="3690"/>
                  </a:lnTo>
                  <a:lnTo>
                    <a:pt x="6120532" y="3548"/>
                  </a:lnTo>
                  <a:lnTo>
                    <a:pt x="6179040" y="3588"/>
                  </a:lnTo>
                  <a:lnTo>
                    <a:pt x="6238547" y="3799"/>
                  </a:lnTo>
                  <a:lnTo>
                    <a:pt x="6298515" y="4173"/>
                  </a:lnTo>
                  <a:lnTo>
                    <a:pt x="6358405" y="4699"/>
                  </a:lnTo>
                  <a:lnTo>
                    <a:pt x="6417678" y="5369"/>
                  </a:lnTo>
                  <a:lnTo>
                    <a:pt x="6475795" y="6173"/>
                  </a:lnTo>
                  <a:lnTo>
                    <a:pt x="6532217" y="7101"/>
                  </a:lnTo>
                  <a:lnTo>
                    <a:pt x="6586406" y="8145"/>
                  </a:lnTo>
                  <a:lnTo>
                    <a:pt x="6637823" y="9295"/>
                  </a:lnTo>
                  <a:lnTo>
                    <a:pt x="6685929" y="10541"/>
                  </a:lnTo>
                  <a:lnTo>
                    <a:pt x="6685997" y="71684"/>
                  </a:lnTo>
                  <a:lnTo>
                    <a:pt x="6686017" y="125702"/>
                  </a:lnTo>
                  <a:lnTo>
                    <a:pt x="6686000" y="174218"/>
                  </a:lnTo>
                  <a:lnTo>
                    <a:pt x="6685957" y="218854"/>
                  </a:lnTo>
                  <a:lnTo>
                    <a:pt x="6685898" y="261232"/>
                  </a:lnTo>
                  <a:lnTo>
                    <a:pt x="6685833" y="302974"/>
                  </a:lnTo>
                  <a:lnTo>
                    <a:pt x="6685774" y="345704"/>
                  </a:lnTo>
                  <a:lnTo>
                    <a:pt x="6685731" y="391042"/>
                  </a:lnTo>
                  <a:lnTo>
                    <a:pt x="6685714" y="440613"/>
                  </a:lnTo>
                  <a:lnTo>
                    <a:pt x="6685735" y="496037"/>
                  </a:lnTo>
                  <a:lnTo>
                    <a:pt x="6685802" y="558937"/>
                  </a:lnTo>
                  <a:lnTo>
                    <a:pt x="6685929" y="630936"/>
                  </a:lnTo>
                  <a:lnTo>
                    <a:pt x="6686532" y="716275"/>
                  </a:lnTo>
                  <a:lnTo>
                    <a:pt x="6687770" y="788631"/>
                  </a:lnTo>
                  <a:lnTo>
                    <a:pt x="6689353" y="850033"/>
                  </a:lnTo>
                  <a:lnTo>
                    <a:pt x="6690994" y="902509"/>
                  </a:lnTo>
                  <a:lnTo>
                    <a:pt x="6692406" y="948087"/>
                  </a:lnTo>
                  <a:lnTo>
                    <a:pt x="6693299" y="988796"/>
                  </a:lnTo>
                  <a:lnTo>
                    <a:pt x="6693386" y="1026664"/>
                  </a:lnTo>
                  <a:lnTo>
                    <a:pt x="6692378" y="1063719"/>
                  </a:lnTo>
                  <a:lnTo>
                    <a:pt x="6689989" y="1101991"/>
                  </a:lnTo>
                  <a:lnTo>
                    <a:pt x="6685929" y="1143508"/>
                  </a:lnTo>
                  <a:lnTo>
                    <a:pt x="6682047" y="1187017"/>
                  </a:lnTo>
                  <a:lnTo>
                    <a:pt x="6680113" y="1230379"/>
                  </a:lnTo>
                  <a:lnTo>
                    <a:pt x="6679720" y="1274295"/>
                  </a:lnTo>
                  <a:lnTo>
                    <a:pt x="6680460" y="1319463"/>
                  </a:lnTo>
                  <a:lnTo>
                    <a:pt x="6681928" y="1366583"/>
                  </a:lnTo>
                  <a:lnTo>
                    <a:pt x="6683716" y="1416356"/>
                  </a:lnTo>
                  <a:lnTo>
                    <a:pt x="6685417" y="1469479"/>
                  </a:lnTo>
                  <a:lnTo>
                    <a:pt x="6686624" y="1526654"/>
                  </a:lnTo>
                  <a:lnTo>
                    <a:pt x="6686930" y="1588578"/>
                  </a:lnTo>
                  <a:lnTo>
                    <a:pt x="6685929" y="1655953"/>
                  </a:lnTo>
                  <a:lnTo>
                    <a:pt x="6685365" y="1700060"/>
                  </a:lnTo>
                  <a:lnTo>
                    <a:pt x="6685783" y="1744466"/>
                  </a:lnTo>
                  <a:lnTo>
                    <a:pt x="6686988" y="1789243"/>
                  </a:lnTo>
                  <a:lnTo>
                    <a:pt x="6688786" y="1834465"/>
                  </a:lnTo>
                  <a:lnTo>
                    <a:pt x="6690983" y="1880205"/>
                  </a:lnTo>
                  <a:lnTo>
                    <a:pt x="6693385" y="1926534"/>
                  </a:lnTo>
                  <a:lnTo>
                    <a:pt x="6695797" y="1973525"/>
                  </a:lnTo>
                  <a:lnTo>
                    <a:pt x="6698025" y="2021253"/>
                  </a:lnTo>
                  <a:lnTo>
                    <a:pt x="6699876" y="2069788"/>
                  </a:lnTo>
                  <a:lnTo>
                    <a:pt x="6701154" y="2119204"/>
                  </a:lnTo>
                  <a:lnTo>
                    <a:pt x="6701665" y="2169574"/>
                  </a:lnTo>
                  <a:lnTo>
                    <a:pt x="6701216" y="2220970"/>
                  </a:lnTo>
                  <a:lnTo>
                    <a:pt x="6699612" y="2273465"/>
                  </a:lnTo>
                  <a:lnTo>
                    <a:pt x="6696659" y="2327132"/>
                  </a:lnTo>
                  <a:lnTo>
                    <a:pt x="6692163" y="2382044"/>
                  </a:lnTo>
                  <a:lnTo>
                    <a:pt x="6685929" y="2438273"/>
                  </a:lnTo>
                  <a:lnTo>
                    <a:pt x="6678644" y="2500864"/>
                  </a:lnTo>
                  <a:lnTo>
                    <a:pt x="6673072" y="2559022"/>
                  </a:lnTo>
                  <a:lnTo>
                    <a:pt x="6669067" y="2613448"/>
                  </a:lnTo>
                  <a:lnTo>
                    <a:pt x="6666479" y="2664844"/>
                  </a:lnTo>
                  <a:lnTo>
                    <a:pt x="6665160" y="2713912"/>
                  </a:lnTo>
                  <a:lnTo>
                    <a:pt x="6664961" y="2761355"/>
                  </a:lnTo>
                  <a:lnTo>
                    <a:pt x="6665736" y="2807875"/>
                  </a:lnTo>
                  <a:lnTo>
                    <a:pt x="6667334" y="2854172"/>
                  </a:lnTo>
                  <a:lnTo>
                    <a:pt x="6669608" y="2900951"/>
                  </a:lnTo>
                  <a:lnTo>
                    <a:pt x="6672410" y="2948911"/>
                  </a:lnTo>
                  <a:lnTo>
                    <a:pt x="6675592" y="2998756"/>
                  </a:lnTo>
                  <a:lnTo>
                    <a:pt x="6679004" y="3051188"/>
                  </a:lnTo>
                  <a:lnTo>
                    <a:pt x="6682499" y="3106907"/>
                  </a:lnTo>
                  <a:lnTo>
                    <a:pt x="6685929" y="3166618"/>
                  </a:lnTo>
                  <a:lnTo>
                    <a:pt x="6689425" y="3230294"/>
                  </a:lnTo>
                  <a:lnTo>
                    <a:pt x="6692647" y="3288592"/>
                  </a:lnTo>
                  <a:lnTo>
                    <a:pt x="6695512" y="3342443"/>
                  </a:lnTo>
                  <a:lnTo>
                    <a:pt x="6697934" y="3392777"/>
                  </a:lnTo>
                  <a:lnTo>
                    <a:pt x="6699830" y="3440523"/>
                  </a:lnTo>
                  <a:lnTo>
                    <a:pt x="6701115" y="3486613"/>
                  </a:lnTo>
                  <a:lnTo>
                    <a:pt x="6701705" y="3531976"/>
                  </a:lnTo>
                  <a:lnTo>
                    <a:pt x="6701515" y="3577543"/>
                  </a:lnTo>
                  <a:lnTo>
                    <a:pt x="6700462" y="3624244"/>
                  </a:lnTo>
                  <a:lnTo>
                    <a:pt x="6698462" y="3673008"/>
                  </a:lnTo>
                  <a:lnTo>
                    <a:pt x="6695428" y="3724767"/>
                  </a:lnTo>
                  <a:lnTo>
                    <a:pt x="6691279" y="3780450"/>
                  </a:lnTo>
                  <a:lnTo>
                    <a:pt x="6685929" y="3840988"/>
                  </a:lnTo>
                  <a:lnTo>
                    <a:pt x="6679977" y="3913288"/>
                  </a:lnTo>
                  <a:lnTo>
                    <a:pt x="6676067" y="3980774"/>
                  </a:lnTo>
                  <a:lnTo>
                    <a:pt x="6673913" y="4043664"/>
                  </a:lnTo>
                  <a:lnTo>
                    <a:pt x="6673233" y="4102174"/>
                  </a:lnTo>
                  <a:lnTo>
                    <a:pt x="6673743" y="4156523"/>
                  </a:lnTo>
                  <a:lnTo>
                    <a:pt x="6675160" y="4206928"/>
                  </a:lnTo>
                  <a:lnTo>
                    <a:pt x="6677200" y="4253607"/>
                  </a:lnTo>
                  <a:lnTo>
                    <a:pt x="6679581" y="4296777"/>
                  </a:lnTo>
                  <a:lnTo>
                    <a:pt x="6682018" y="4336655"/>
                  </a:lnTo>
                  <a:lnTo>
                    <a:pt x="6684228" y="4373460"/>
                  </a:lnTo>
                  <a:lnTo>
                    <a:pt x="6686715" y="4427616"/>
                  </a:lnTo>
                  <a:lnTo>
                    <a:pt x="6688472" y="4481078"/>
                  </a:lnTo>
                  <a:lnTo>
                    <a:pt x="6690304" y="4550496"/>
                  </a:lnTo>
                  <a:lnTo>
                    <a:pt x="6691185" y="4590649"/>
                  </a:lnTo>
                  <a:lnTo>
                    <a:pt x="6692009" y="4634143"/>
                  </a:lnTo>
                  <a:lnTo>
                    <a:pt x="6692750" y="4680764"/>
                  </a:lnTo>
                  <a:lnTo>
                    <a:pt x="6693383" y="4730295"/>
                  </a:lnTo>
                  <a:lnTo>
                    <a:pt x="6693882" y="4782520"/>
                  </a:lnTo>
                  <a:lnTo>
                    <a:pt x="6694222" y="4837224"/>
                  </a:lnTo>
                  <a:lnTo>
                    <a:pt x="6694378" y="4894191"/>
                  </a:lnTo>
                  <a:lnTo>
                    <a:pt x="6694323" y="4953205"/>
                  </a:lnTo>
                  <a:lnTo>
                    <a:pt x="6694034" y="5014050"/>
                  </a:lnTo>
                  <a:lnTo>
                    <a:pt x="6693483" y="5076511"/>
                  </a:lnTo>
                  <a:lnTo>
                    <a:pt x="6692646" y="5140372"/>
                  </a:lnTo>
                  <a:lnTo>
                    <a:pt x="6691498" y="5205418"/>
                  </a:lnTo>
                  <a:lnTo>
                    <a:pt x="6690013" y="5271431"/>
                  </a:lnTo>
                  <a:lnTo>
                    <a:pt x="6688165" y="5338198"/>
                  </a:lnTo>
                  <a:lnTo>
                    <a:pt x="6685929" y="5405501"/>
                  </a:lnTo>
                  <a:lnTo>
                    <a:pt x="6613700" y="5400265"/>
                  </a:lnTo>
                  <a:lnTo>
                    <a:pt x="6545084" y="5396560"/>
                  </a:lnTo>
                  <a:lnTo>
                    <a:pt x="6479942" y="5394206"/>
                  </a:lnTo>
                  <a:lnTo>
                    <a:pt x="6418135" y="5393026"/>
                  </a:lnTo>
                  <a:lnTo>
                    <a:pt x="6359526" y="5392841"/>
                  </a:lnTo>
                  <a:lnTo>
                    <a:pt x="6303977" y="5393474"/>
                  </a:lnTo>
                  <a:lnTo>
                    <a:pt x="6251348" y="5394745"/>
                  </a:lnTo>
                  <a:lnTo>
                    <a:pt x="6201503" y="5396476"/>
                  </a:lnTo>
                  <a:lnTo>
                    <a:pt x="6154302" y="5398489"/>
                  </a:lnTo>
                  <a:lnTo>
                    <a:pt x="6109608" y="5400606"/>
                  </a:lnTo>
                  <a:lnTo>
                    <a:pt x="6067282" y="5402649"/>
                  </a:lnTo>
                  <a:lnTo>
                    <a:pt x="6027186" y="5404438"/>
                  </a:lnTo>
                  <a:lnTo>
                    <a:pt x="5989181" y="5405797"/>
                  </a:lnTo>
                  <a:lnTo>
                    <a:pt x="5953130" y="5406545"/>
                  </a:lnTo>
                  <a:lnTo>
                    <a:pt x="5918895" y="5406506"/>
                  </a:lnTo>
                  <a:lnTo>
                    <a:pt x="5886337" y="5405501"/>
                  </a:lnTo>
                  <a:lnTo>
                    <a:pt x="5842898" y="5403435"/>
                  </a:lnTo>
                  <a:lnTo>
                    <a:pt x="5797404" y="5401427"/>
                  </a:lnTo>
                  <a:lnTo>
                    <a:pt x="5750113" y="5399573"/>
                  </a:lnTo>
                  <a:lnTo>
                    <a:pt x="5701288" y="5397968"/>
                  </a:lnTo>
                  <a:lnTo>
                    <a:pt x="5651190" y="5396707"/>
                  </a:lnTo>
                  <a:lnTo>
                    <a:pt x="5600079" y="5395885"/>
                  </a:lnTo>
                  <a:lnTo>
                    <a:pt x="5548216" y="5395598"/>
                  </a:lnTo>
                  <a:lnTo>
                    <a:pt x="5495863" y="5395939"/>
                  </a:lnTo>
                  <a:lnTo>
                    <a:pt x="5443281" y="5397005"/>
                  </a:lnTo>
                  <a:lnTo>
                    <a:pt x="5390731" y="5398891"/>
                  </a:lnTo>
                  <a:lnTo>
                    <a:pt x="5338473" y="5401691"/>
                  </a:lnTo>
                  <a:lnTo>
                    <a:pt x="5286770" y="5405501"/>
                  </a:lnTo>
                  <a:lnTo>
                    <a:pt x="5235759" y="5408962"/>
                  </a:lnTo>
                  <a:lnTo>
                    <a:pt x="5185330" y="5410841"/>
                  </a:lnTo>
                  <a:lnTo>
                    <a:pt x="5135364" y="5411425"/>
                  </a:lnTo>
                  <a:lnTo>
                    <a:pt x="5085743" y="5410999"/>
                  </a:lnTo>
                  <a:lnTo>
                    <a:pt x="5036349" y="5409848"/>
                  </a:lnTo>
                  <a:lnTo>
                    <a:pt x="4987065" y="5408258"/>
                  </a:lnTo>
                  <a:lnTo>
                    <a:pt x="4937774" y="5406516"/>
                  </a:lnTo>
                  <a:lnTo>
                    <a:pt x="4888356" y="5404905"/>
                  </a:lnTo>
                  <a:lnTo>
                    <a:pt x="4838696" y="5403713"/>
                  </a:lnTo>
                  <a:lnTo>
                    <a:pt x="4788674" y="5403225"/>
                  </a:lnTo>
                  <a:lnTo>
                    <a:pt x="4738173" y="5403725"/>
                  </a:lnTo>
                  <a:lnTo>
                    <a:pt x="4687076" y="5405501"/>
                  </a:lnTo>
                  <a:lnTo>
                    <a:pt x="4647209" y="5406770"/>
                  </a:lnTo>
                  <a:lnTo>
                    <a:pt x="4604957" y="5406945"/>
                  </a:lnTo>
                  <a:lnTo>
                    <a:pt x="4560542" y="5406226"/>
                  </a:lnTo>
                  <a:lnTo>
                    <a:pt x="4514187" y="5404810"/>
                  </a:lnTo>
                  <a:lnTo>
                    <a:pt x="4466113" y="5402894"/>
                  </a:lnTo>
                  <a:lnTo>
                    <a:pt x="4416544" y="5400678"/>
                  </a:lnTo>
                  <a:lnTo>
                    <a:pt x="4365701" y="5398358"/>
                  </a:lnTo>
                  <a:lnTo>
                    <a:pt x="4313807" y="5396133"/>
                  </a:lnTo>
                  <a:lnTo>
                    <a:pt x="4261083" y="5394201"/>
                  </a:lnTo>
                  <a:lnTo>
                    <a:pt x="4207754" y="5392759"/>
                  </a:lnTo>
                  <a:lnTo>
                    <a:pt x="4154039" y="5392007"/>
                  </a:lnTo>
                  <a:lnTo>
                    <a:pt x="4100163" y="5392140"/>
                  </a:lnTo>
                  <a:lnTo>
                    <a:pt x="4046347" y="5393359"/>
                  </a:lnTo>
                  <a:lnTo>
                    <a:pt x="3992813" y="5395860"/>
                  </a:lnTo>
                  <a:lnTo>
                    <a:pt x="3939785" y="5399841"/>
                  </a:lnTo>
                  <a:lnTo>
                    <a:pt x="3887484" y="5405501"/>
                  </a:lnTo>
                  <a:lnTo>
                    <a:pt x="3812461" y="5414159"/>
                  </a:lnTo>
                  <a:lnTo>
                    <a:pt x="3751433" y="5419479"/>
                  </a:lnTo>
                  <a:lnTo>
                    <a:pt x="3701519" y="5421991"/>
                  </a:lnTo>
                  <a:lnTo>
                    <a:pt x="3659835" y="5422225"/>
                  </a:lnTo>
                  <a:lnTo>
                    <a:pt x="3623498" y="5420712"/>
                  </a:lnTo>
                  <a:lnTo>
                    <a:pt x="3589627" y="5417983"/>
                  </a:lnTo>
                  <a:lnTo>
                    <a:pt x="3555338" y="5414566"/>
                  </a:lnTo>
                  <a:lnTo>
                    <a:pt x="3517749" y="5410993"/>
                  </a:lnTo>
                  <a:lnTo>
                    <a:pt x="3473977" y="5407795"/>
                  </a:lnTo>
                  <a:lnTo>
                    <a:pt x="3421140" y="5405501"/>
                  </a:lnTo>
                  <a:lnTo>
                    <a:pt x="3374160" y="5404012"/>
                  </a:lnTo>
                  <a:lnTo>
                    <a:pt x="3329807" y="5402397"/>
                  </a:lnTo>
                  <a:lnTo>
                    <a:pt x="3287129" y="5400777"/>
                  </a:lnTo>
                  <a:lnTo>
                    <a:pt x="3245174" y="5399269"/>
                  </a:lnTo>
                  <a:lnTo>
                    <a:pt x="3202992" y="5397993"/>
                  </a:lnTo>
                  <a:lnTo>
                    <a:pt x="3159631" y="5397067"/>
                  </a:lnTo>
                  <a:lnTo>
                    <a:pt x="3114140" y="5396609"/>
                  </a:lnTo>
                  <a:lnTo>
                    <a:pt x="3065568" y="5396738"/>
                  </a:lnTo>
                  <a:lnTo>
                    <a:pt x="3012964" y="5397573"/>
                  </a:lnTo>
                  <a:lnTo>
                    <a:pt x="2955376" y="5399233"/>
                  </a:lnTo>
                  <a:lnTo>
                    <a:pt x="2891854" y="5401836"/>
                  </a:lnTo>
                  <a:lnTo>
                    <a:pt x="2821446" y="5405501"/>
                  </a:lnTo>
                  <a:lnTo>
                    <a:pt x="2732761" y="5410555"/>
                  </a:lnTo>
                  <a:lnTo>
                    <a:pt x="2661999" y="5414412"/>
                  </a:lnTo>
                  <a:lnTo>
                    <a:pt x="2605428" y="5417044"/>
                  </a:lnTo>
                  <a:lnTo>
                    <a:pt x="2559315" y="5418421"/>
                  </a:lnTo>
                  <a:lnTo>
                    <a:pt x="2519927" y="5418517"/>
                  </a:lnTo>
                  <a:lnTo>
                    <a:pt x="2483532" y="5417301"/>
                  </a:lnTo>
                  <a:lnTo>
                    <a:pt x="2446396" y="5414745"/>
                  </a:lnTo>
                  <a:lnTo>
                    <a:pt x="2404788" y="5410821"/>
                  </a:lnTo>
                  <a:lnTo>
                    <a:pt x="2354975" y="5405501"/>
                  </a:lnTo>
                  <a:lnTo>
                    <a:pt x="2311369" y="5401957"/>
                  </a:lnTo>
                  <a:lnTo>
                    <a:pt x="2263793" y="5400148"/>
                  </a:lnTo>
                  <a:lnTo>
                    <a:pt x="2213090" y="5399748"/>
                  </a:lnTo>
                  <a:lnTo>
                    <a:pt x="2160105" y="5400429"/>
                  </a:lnTo>
                  <a:lnTo>
                    <a:pt x="2105682" y="5401864"/>
                  </a:lnTo>
                  <a:lnTo>
                    <a:pt x="2050667" y="5403725"/>
                  </a:lnTo>
                  <a:lnTo>
                    <a:pt x="1995902" y="5405684"/>
                  </a:lnTo>
                  <a:lnTo>
                    <a:pt x="1942234" y="5407414"/>
                  </a:lnTo>
                  <a:lnTo>
                    <a:pt x="1890506" y="5408589"/>
                  </a:lnTo>
                  <a:lnTo>
                    <a:pt x="1841562" y="5408880"/>
                  </a:lnTo>
                  <a:lnTo>
                    <a:pt x="1796248" y="5407960"/>
                  </a:lnTo>
                  <a:lnTo>
                    <a:pt x="1755408" y="5405501"/>
                  </a:lnTo>
                  <a:lnTo>
                    <a:pt x="1715860" y="5402755"/>
                  </a:lnTo>
                  <a:lnTo>
                    <a:pt x="1673953" y="5401078"/>
                  </a:lnTo>
                  <a:lnTo>
                    <a:pt x="1629826" y="5400299"/>
                  </a:lnTo>
                  <a:lnTo>
                    <a:pt x="1583619" y="5400246"/>
                  </a:lnTo>
                  <a:lnTo>
                    <a:pt x="1535469" y="5400750"/>
                  </a:lnTo>
                  <a:lnTo>
                    <a:pt x="1485517" y="5401639"/>
                  </a:lnTo>
                  <a:lnTo>
                    <a:pt x="1433900" y="5402742"/>
                  </a:lnTo>
                  <a:lnTo>
                    <a:pt x="1380758" y="5403889"/>
                  </a:lnTo>
                  <a:lnTo>
                    <a:pt x="1326229" y="5404910"/>
                  </a:lnTo>
                  <a:lnTo>
                    <a:pt x="1270453" y="5405632"/>
                  </a:lnTo>
                  <a:lnTo>
                    <a:pt x="1213568" y="5405886"/>
                  </a:lnTo>
                  <a:lnTo>
                    <a:pt x="1155714" y="5405501"/>
                  </a:lnTo>
                  <a:lnTo>
                    <a:pt x="1084307" y="5403755"/>
                  </a:lnTo>
                  <a:lnTo>
                    <a:pt x="1043243" y="5402307"/>
                  </a:lnTo>
                  <a:lnTo>
                    <a:pt x="999024" y="5400575"/>
                  </a:lnTo>
                  <a:lnTo>
                    <a:pt x="951966" y="5398633"/>
                  </a:lnTo>
                  <a:lnTo>
                    <a:pt x="902384" y="5396556"/>
                  </a:lnTo>
                  <a:lnTo>
                    <a:pt x="850594" y="5394418"/>
                  </a:lnTo>
                  <a:lnTo>
                    <a:pt x="796910" y="5392292"/>
                  </a:lnTo>
                  <a:lnTo>
                    <a:pt x="741647" y="5390254"/>
                  </a:lnTo>
                  <a:lnTo>
                    <a:pt x="685121" y="5388377"/>
                  </a:lnTo>
                  <a:lnTo>
                    <a:pt x="627648" y="5386737"/>
                  </a:lnTo>
                  <a:lnTo>
                    <a:pt x="569541" y="5385406"/>
                  </a:lnTo>
                  <a:lnTo>
                    <a:pt x="511117" y="5384460"/>
                  </a:lnTo>
                  <a:lnTo>
                    <a:pt x="452690" y="5383973"/>
                  </a:lnTo>
                  <a:lnTo>
                    <a:pt x="394575" y="5384018"/>
                  </a:lnTo>
                  <a:lnTo>
                    <a:pt x="337089" y="5384671"/>
                  </a:lnTo>
                  <a:lnTo>
                    <a:pt x="280545" y="5386005"/>
                  </a:lnTo>
                  <a:lnTo>
                    <a:pt x="225259" y="5388096"/>
                  </a:lnTo>
                  <a:lnTo>
                    <a:pt x="171547" y="5391016"/>
                  </a:lnTo>
                  <a:lnTo>
                    <a:pt x="119723" y="5394841"/>
                  </a:lnTo>
                  <a:lnTo>
                    <a:pt x="70102" y="5399644"/>
                  </a:lnTo>
                  <a:lnTo>
                    <a:pt x="23001" y="5405501"/>
                  </a:lnTo>
                  <a:lnTo>
                    <a:pt x="27007" y="5350762"/>
                  </a:lnTo>
                  <a:lnTo>
                    <a:pt x="30448" y="5296032"/>
                  </a:lnTo>
                  <a:lnTo>
                    <a:pt x="33296" y="5241438"/>
                  </a:lnTo>
                  <a:lnTo>
                    <a:pt x="35524" y="5187107"/>
                  </a:lnTo>
                  <a:lnTo>
                    <a:pt x="37103" y="5133169"/>
                  </a:lnTo>
                  <a:lnTo>
                    <a:pt x="38005" y="5079750"/>
                  </a:lnTo>
                  <a:lnTo>
                    <a:pt x="38201" y="5026980"/>
                  </a:lnTo>
                  <a:lnTo>
                    <a:pt x="37665" y="4974985"/>
                  </a:lnTo>
                  <a:lnTo>
                    <a:pt x="36367" y="4923895"/>
                  </a:lnTo>
                  <a:lnTo>
                    <a:pt x="34280" y="4873836"/>
                  </a:lnTo>
                  <a:lnTo>
                    <a:pt x="31375" y="4824937"/>
                  </a:lnTo>
                  <a:lnTo>
                    <a:pt x="27625" y="4777326"/>
                  </a:lnTo>
                  <a:lnTo>
                    <a:pt x="23001" y="4731131"/>
                  </a:lnTo>
                  <a:lnTo>
                    <a:pt x="18827" y="4686724"/>
                  </a:lnTo>
                  <a:lnTo>
                    <a:pt x="15663" y="4638381"/>
                  </a:lnTo>
                  <a:lnTo>
                    <a:pt x="13415" y="4586793"/>
                  </a:lnTo>
                  <a:lnTo>
                    <a:pt x="11993" y="4532652"/>
                  </a:lnTo>
                  <a:lnTo>
                    <a:pt x="11304" y="4476648"/>
                  </a:lnTo>
                  <a:lnTo>
                    <a:pt x="11257" y="4419472"/>
                  </a:lnTo>
                  <a:lnTo>
                    <a:pt x="11761" y="4361815"/>
                  </a:lnTo>
                  <a:lnTo>
                    <a:pt x="12724" y="4304368"/>
                  </a:lnTo>
                  <a:lnTo>
                    <a:pt x="14053" y="4247822"/>
                  </a:lnTo>
                  <a:lnTo>
                    <a:pt x="15658" y="4192868"/>
                  </a:lnTo>
                  <a:lnTo>
                    <a:pt x="17447" y="4140196"/>
                  </a:lnTo>
                  <a:lnTo>
                    <a:pt x="19328" y="4090498"/>
                  </a:lnTo>
                  <a:lnTo>
                    <a:pt x="21210" y="4044464"/>
                  </a:lnTo>
                  <a:lnTo>
                    <a:pt x="23001" y="4002786"/>
                  </a:lnTo>
                  <a:lnTo>
                    <a:pt x="23901" y="3966703"/>
                  </a:lnTo>
                  <a:lnTo>
                    <a:pt x="23735" y="3927395"/>
                  </a:lnTo>
                  <a:lnTo>
                    <a:pt x="22707" y="3885186"/>
                  </a:lnTo>
                  <a:lnTo>
                    <a:pt x="21018" y="3840403"/>
                  </a:lnTo>
                  <a:lnTo>
                    <a:pt x="18872" y="3793369"/>
                  </a:lnTo>
                  <a:lnTo>
                    <a:pt x="16471" y="3744412"/>
                  </a:lnTo>
                  <a:lnTo>
                    <a:pt x="14017" y="3693856"/>
                  </a:lnTo>
                  <a:lnTo>
                    <a:pt x="11713" y="3642027"/>
                  </a:lnTo>
                  <a:lnTo>
                    <a:pt x="9763" y="3589249"/>
                  </a:lnTo>
                  <a:lnTo>
                    <a:pt x="8367" y="3535849"/>
                  </a:lnTo>
                  <a:lnTo>
                    <a:pt x="7729" y="3482151"/>
                  </a:lnTo>
                  <a:lnTo>
                    <a:pt x="8052" y="3428482"/>
                  </a:lnTo>
                  <a:lnTo>
                    <a:pt x="9538" y="3375166"/>
                  </a:lnTo>
                  <a:lnTo>
                    <a:pt x="12390" y="3322529"/>
                  </a:lnTo>
                  <a:lnTo>
                    <a:pt x="16810" y="3270896"/>
                  </a:lnTo>
                  <a:lnTo>
                    <a:pt x="23001" y="3220593"/>
                  </a:lnTo>
                  <a:lnTo>
                    <a:pt x="29482" y="3169343"/>
                  </a:lnTo>
                  <a:lnTo>
                    <a:pt x="33866" y="3120887"/>
                  </a:lnTo>
                  <a:lnTo>
                    <a:pt x="36424" y="3074668"/>
                  </a:lnTo>
                  <a:lnTo>
                    <a:pt x="37425" y="3030131"/>
                  </a:lnTo>
                  <a:lnTo>
                    <a:pt x="37140" y="2986720"/>
                  </a:lnTo>
                  <a:lnTo>
                    <a:pt x="35839" y="2943879"/>
                  </a:lnTo>
                  <a:lnTo>
                    <a:pt x="33792" y="2901053"/>
                  </a:lnTo>
                  <a:lnTo>
                    <a:pt x="31269" y="2857684"/>
                  </a:lnTo>
                  <a:lnTo>
                    <a:pt x="28542" y="2813219"/>
                  </a:lnTo>
                  <a:lnTo>
                    <a:pt x="25879" y="2767099"/>
                  </a:lnTo>
                  <a:lnTo>
                    <a:pt x="23552" y="2718771"/>
                  </a:lnTo>
                  <a:lnTo>
                    <a:pt x="21830" y="2667678"/>
                  </a:lnTo>
                  <a:lnTo>
                    <a:pt x="20984" y="2613263"/>
                  </a:lnTo>
                  <a:lnTo>
                    <a:pt x="21284" y="2554972"/>
                  </a:lnTo>
                  <a:lnTo>
                    <a:pt x="23001" y="2492248"/>
                  </a:lnTo>
                  <a:lnTo>
                    <a:pt x="24681" y="2432980"/>
                  </a:lnTo>
                  <a:lnTo>
                    <a:pt x="25147" y="2377055"/>
                  </a:lnTo>
                  <a:lnTo>
                    <a:pt x="24611" y="2324052"/>
                  </a:lnTo>
                  <a:lnTo>
                    <a:pt x="23286" y="2273552"/>
                  </a:lnTo>
                  <a:lnTo>
                    <a:pt x="21384" y="2225135"/>
                  </a:lnTo>
                  <a:lnTo>
                    <a:pt x="19116" y="2178381"/>
                  </a:lnTo>
                  <a:lnTo>
                    <a:pt x="16695" y="2132869"/>
                  </a:lnTo>
                  <a:lnTo>
                    <a:pt x="14333" y="2088182"/>
                  </a:lnTo>
                  <a:lnTo>
                    <a:pt x="12241" y="2043897"/>
                  </a:lnTo>
                  <a:lnTo>
                    <a:pt x="10633" y="1999596"/>
                  </a:lnTo>
                  <a:lnTo>
                    <a:pt x="9720" y="1954858"/>
                  </a:lnTo>
                  <a:lnTo>
                    <a:pt x="9713" y="1909264"/>
                  </a:lnTo>
                  <a:lnTo>
                    <a:pt x="10826" y="1862394"/>
                  </a:lnTo>
                  <a:lnTo>
                    <a:pt x="13270" y="1813828"/>
                  </a:lnTo>
                  <a:lnTo>
                    <a:pt x="17258" y="1763146"/>
                  </a:lnTo>
                  <a:lnTo>
                    <a:pt x="23001" y="1709928"/>
                  </a:lnTo>
                  <a:lnTo>
                    <a:pt x="30558" y="1641295"/>
                  </a:lnTo>
                  <a:lnTo>
                    <a:pt x="35612" y="1580126"/>
                  </a:lnTo>
                  <a:lnTo>
                    <a:pt x="38503" y="1525105"/>
                  </a:lnTo>
                  <a:lnTo>
                    <a:pt x="39567" y="1474917"/>
                  </a:lnTo>
                  <a:lnTo>
                    <a:pt x="39145" y="1428246"/>
                  </a:lnTo>
                  <a:lnTo>
                    <a:pt x="37574" y="1383776"/>
                  </a:lnTo>
                  <a:lnTo>
                    <a:pt x="35193" y="1340193"/>
                  </a:lnTo>
                  <a:lnTo>
                    <a:pt x="32342" y="1296181"/>
                  </a:lnTo>
                  <a:lnTo>
                    <a:pt x="29359" y="1250424"/>
                  </a:lnTo>
                  <a:lnTo>
                    <a:pt x="26581" y="1201608"/>
                  </a:lnTo>
                  <a:lnTo>
                    <a:pt x="24349" y="1148416"/>
                  </a:lnTo>
                  <a:lnTo>
                    <a:pt x="23001" y="1089533"/>
                  </a:lnTo>
                  <a:lnTo>
                    <a:pt x="22264" y="1053348"/>
                  </a:lnTo>
                  <a:lnTo>
                    <a:pt x="21023" y="1015822"/>
                  </a:lnTo>
                  <a:lnTo>
                    <a:pt x="19368" y="976926"/>
                  </a:lnTo>
                  <a:lnTo>
                    <a:pt x="17392" y="936632"/>
                  </a:lnTo>
                  <a:lnTo>
                    <a:pt x="15184" y="894913"/>
                  </a:lnTo>
                  <a:lnTo>
                    <a:pt x="12837" y="851740"/>
                  </a:lnTo>
                  <a:lnTo>
                    <a:pt x="10442" y="807085"/>
                  </a:lnTo>
                  <a:lnTo>
                    <a:pt x="8090" y="760920"/>
                  </a:lnTo>
                  <a:lnTo>
                    <a:pt x="5872" y="713216"/>
                  </a:lnTo>
                  <a:lnTo>
                    <a:pt x="3881" y="663946"/>
                  </a:lnTo>
                  <a:lnTo>
                    <a:pt x="2206" y="613081"/>
                  </a:lnTo>
                  <a:lnTo>
                    <a:pt x="940" y="560594"/>
                  </a:lnTo>
                  <a:lnTo>
                    <a:pt x="174" y="506456"/>
                  </a:lnTo>
                  <a:lnTo>
                    <a:pt x="0" y="450638"/>
                  </a:lnTo>
                  <a:lnTo>
                    <a:pt x="507" y="393114"/>
                  </a:lnTo>
                  <a:lnTo>
                    <a:pt x="1789" y="333854"/>
                  </a:lnTo>
                  <a:lnTo>
                    <a:pt x="3935" y="272831"/>
                  </a:lnTo>
                  <a:lnTo>
                    <a:pt x="7039" y="210016"/>
                  </a:lnTo>
                  <a:lnTo>
                    <a:pt x="11190" y="145382"/>
                  </a:lnTo>
                  <a:lnTo>
                    <a:pt x="16480" y="78899"/>
                  </a:lnTo>
                  <a:lnTo>
                    <a:pt x="23001" y="10541"/>
                  </a:lnTo>
                  <a:close/>
                </a:path>
              </a:pathLst>
            </a:custGeom>
            <a:ln w="6350">
              <a:solidFill>
                <a:srgbClr val="000000"/>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42671" y="0"/>
            <a:ext cx="1325880" cy="63398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31</a:t>
            </a:fld>
            <a:endParaRPr spc="5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676" y="6289954"/>
            <a:ext cx="113157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E243D"/>
                </a:solidFill>
                <a:latin typeface="Microsoft Sans Serif"/>
                <a:cs typeface="Microsoft Sans Serif"/>
              </a:rPr>
              <a:t>Presentation</a:t>
            </a:r>
            <a:r>
              <a:rPr sz="1200" spc="-40" dirty="0">
                <a:solidFill>
                  <a:srgbClr val="0E243D"/>
                </a:solidFill>
                <a:latin typeface="Microsoft Sans Serif"/>
                <a:cs typeface="Microsoft Sans Serif"/>
              </a:rPr>
              <a:t> </a:t>
            </a:r>
            <a:r>
              <a:rPr sz="1200" spc="10" dirty="0">
                <a:solidFill>
                  <a:srgbClr val="0E243D"/>
                </a:solidFill>
                <a:latin typeface="Microsoft Sans Serif"/>
                <a:cs typeface="Microsoft Sans Serif"/>
              </a:rPr>
              <a:t>title</a:t>
            </a:r>
            <a:endParaRPr sz="1200">
              <a:latin typeface="Microsoft Sans Serif"/>
              <a:cs typeface="Microsoft Sans Serif"/>
            </a:endParaRPr>
          </a:p>
        </p:txBody>
      </p:sp>
      <p:pic>
        <p:nvPicPr>
          <p:cNvPr id="3" name="object 3"/>
          <p:cNvPicPr/>
          <p:nvPr/>
        </p:nvPicPr>
        <p:blipFill>
          <a:blip r:embed="rId2" cstate="print"/>
          <a:stretch>
            <a:fillRect/>
          </a:stretch>
        </p:blipFill>
        <p:spPr>
          <a:xfrm>
            <a:off x="7263383" y="0"/>
            <a:ext cx="4928616" cy="6857996"/>
          </a:xfrm>
          <a:prstGeom prst="rect">
            <a:avLst/>
          </a:prstGeom>
        </p:spPr>
      </p:pic>
      <p:sp>
        <p:nvSpPr>
          <p:cNvPr id="4" name="object 4"/>
          <p:cNvSpPr txBox="1"/>
          <p:nvPr/>
        </p:nvSpPr>
        <p:spPr>
          <a:xfrm>
            <a:off x="11322177" y="6289954"/>
            <a:ext cx="20827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0E243D"/>
                </a:solidFill>
                <a:latin typeface="Microsoft Sans Serif"/>
                <a:cs typeface="Microsoft Sans Serif"/>
              </a:rPr>
              <a:t>35</a:t>
            </a:r>
            <a:endParaRPr sz="1200">
              <a:latin typeface="Microsoft Sans Serif"/>
              <a:cs typeface="Microsoft Sans Serif"/>
            </a:endParaRPr>
          </a:p>
        </p:txBody>
      </p:sp>
      <p:sp>
        <p:nvSpPr>
          <p:cNvPr id="5" name="object 5"/>
          <p:cNvSpPr txBox="1"/>
          <p:nvPr/>
        </p:nvSpPr>
        <p:spPr>
          <a:xfrm>
            <a:off x="523443" y="2433985"/>
            <a:ext cx="7019925" cy="1778635"/>
          </a:xfrm>
          <a:prstGeom prst="rect">
            <a:avLst/>
          </a:prstGeom>
        </p:spPr>
        <p:txBody>
          <a:bodyPr vert="horz" wrap="square" lIns="0" tIns="57785" rIns="0" bIns="0" rtlCol="0">
            <a:spAutoFit/>
          </a:bodyPr>
          <a:lstStyle/>
          <a:p>
            <a:pPr marL="356870" indent="-344805">
              <a:lnSpc>
                <a:spcPct val="100000"/>
              </a:lnSpc>
              <a:spcBef>
                <a:spcPts val="455"/>
              </a:spcBef>
              <a:buFont typeface="Arial MT"/>
              <a:buChar char="•"/>
              <a:tabLst>
                <a:tab pos="356870" algn="l"/>
                <a:tab pos="357505" algn="l"/>
              </a:tabLst>
            </a:pPr>
            <a:r>
              <a:rPr sz="2000" spc="-45" dirty="0">
                <a:solidFill>
                  <a:srgbClr val="181818"/>
                </a:solidFill>
                <a:latin typeface="Microsoft Sans Serif"/>
                <a:cs typeface="Microsoft Sans Serif"/>
              </a:rPr>
              <a:t>Django</a:t>
            </a:r>
            <a:r>
              <a:rPr sz="2000" spc="75" dirty="0">
                <a:solidFill>
                  <a:srgbClr val="181818"/>
                </a:solidFill>
                <a:latin typeface="Microsoft Sans Serif"/>
                <a:cs typeface="Microsoft Sans Serif"/>
              </a:rPr>
              <a:t> </a:t>
            </a:r>
            <a:r>
              <a:rPr sz="2000" spc="-55" dirty="0">
                <a:solidFill>
                  <a:srgbClr val="181818"/>
                </a:solidFill>
                <a:latin typeface="Microsoft Sans Serif"/>
                <a:cs typeface="Microsoft Sans Serif"/>
              </a:rPr>
              <a:t>is</a:t>
            </a:r>
            <a:r>
              <a:rPr sz="2000" spc="65" dirty="0">
                <a:solidFill>
                  <a:srgbClr val="181818"/>
                </a:solidFill>
                <a:latin typeface="Microsoft Sans Serif"/>
                <a:cs typeface="Microsoft Sans Serif"/>
              </a:rPr>
              <a:t> </a:t>
            </a:r>
            <a:r>
              <a:rPr sz="2000" spc="-140" dirty="0">
                <a:solidFill>
                  <a:srgbClr val="181818"/>
                </a:solidFill>
                <a:latin typeface="Microsoft Sans Serif"/>
                <a:cs typeface="Microsoft Sans Serif"/>
              </a:rPr>
              <a:t>a</a:t>
            </a:r>
            <a:r>
              <a:rPr sz="2000" spc="70" dirty="0">
                <a:solidFill>
                  <a:srgbClr val="181818"/>
                </a:solidFill>
                <a:latin typeface="Microsoft Sans Serif"/>
                <a:cs typeface="Microsoft Sans Serif"/>
              </a:rPr>
              <a:t> </a:t>
            </a:r>
            <a:r>
              <a:rPr sz="2000" spc="-55" dirty="0">
                <a:solidFill>
                  <a:srgbClr val="181818"/>
                </a:solidFill>
                <a:latin typeface="Microsoft Sans Serif"/>
                <a:cs typeface="Microsoft Sans Serif"/>
              </a:rPr>
              <a:t>free</a:t>
            </a:r>
            <a:r>
              <a:rPr sz="2000" spc="55" dirty="0">
                <a:solidFill>
                  <a:srgbClr val="181818"/>
                </a:solidFill>
                <a:latin typeface="Microsoft Sans Serif"/>
                <a:cs typeface="Microsoft Sans Serif"/>
              </a:rPr>
              <a:t> </a:t>
            </a:r>
            <a:r>
              <a:rPr sz="2000" spc="-60" dirty="0">
                <a:solidFill>
                  <a:srgbClr val="181818"/>
                </a:solidFill>
                <a:latin typeface="Microsoft Sans Serif"/>
                <a:cs typeface="Microsoft Sans Serif"/>
              </a:rPr>
              <a:t>and</a:t>
            </a:r>
            <a:r>
              <a:rPr sz="2000" spc="70" dirty="0">
                <a:solidFill>
                  <a:srgbClr val="181818"/>
                </a:solidFill>
                <a:latin typeface="Microsoft Sans Serif"/>
                <a:cs typeface="Microsoft Sans Serif"/>
              </a:rPr>
              <a:t> </a:t>
            </a:r>
            <a:r>
              <a:rPr sz="2000" spc="-45" dirty="0">
                <a:solidFill>
                  <a:srgbClr val="181818"/>
                </a:solidFill>
                <a:latin typeface="Microsoft Sans Serif"/>
                <a:cs typeface="Microsoft Sans Serif"/>
              </a:rPr>
              <a:t>open</a:t>
            </a:r>
            <a:r>
              <a:rPr sz="2000" spc="45" dirty="0">
                <a:solidFill>
                  <a:srgbClr val="181818"/>
                </a:solidFill>
                <a:latin typeface="Microsoft Sans Serif"/>
                <a:cs typeface="Microsoft Sans Serif"/>
              </a:rPr>
              <a:t> </a:t>
            </a:r>
            <a:r>
              <a:rPr sz="2000" spc="-75" dirty="0">
                <a:solidFill>
                  <a:srgbClr val="181818"/>
                </a:solidFill>
                <a:latin typeface="Microsoft Sans Serif"/>
                <a:cs typeface="Microsoft Sans Serif"/>
              </a:rPr>
              <a:t>source</a:t>
            </a:r>
            <a:r>
              <a:rPr sz="2000" spc="100" dirty="0">
                <a:solidFill>
                  <a:srgbClr val="181818"/>
                </a:solidFill>
                <a:latin typeface="Microsoft Sans Serif"/>
                <a:cs typeface="Microsoft Sans Serif"/>
              </a:rPr>
              <a:t> </a:t>
            </a:r>
            <a:r>
              <a:rPr sz="2000" spc="-55" dirty="0">
                <a:solidFill>
                  <a:srgbClr val="181818"/>
                </a:solidFill>
                <a:latin typeface="Microsoft Sans Serif"/>
                <a:cs typeface="Microsoft Sans Serif"/>
              </a:rPr>
              <a:t>web</a:t>
            </a:r>
            <a:r>
              <a:rPr sz="2000" spc="75" dirty="0">
                <a:solidFill>
                  <a:srgbClr val="181818"/>
                </a:solidFill>
                <a:latin typeface="Microsoft Sans Serif"/>
                <a:cs typeface="Microsoft Sans Serif"/>
              </a:rPr>
              <a:t> </a:t>
            </a:r>
            <a:r>
              <a:rPr sz="2000" spc="-30" dirty="0">
                <a:solidFill>
                  <a:srgbClr val="181818"/>
                </a:solidFill>
                <a:latin typeface="Microsoft Sans Serif"/>
                <a:cs typeface="Microsoft Sans Serif"/>
              </a:rPr>
              <a:t>application</a:t>
            </a:r>
            <a:r>
              <a:rPr sz="2000" spc="40" dirty="0">
                <a:solidFill>
                  <a:srgbClr val="181818"/>
                </a:solidFill>
                <a:latin typeface="Microsoft Sans Serif"/>
                <a:cs typeface="Microsoft Sans Serif"/>
              </a:rPr>
              <a:t> </a:t>
            </a:r>
            <a:r>
              <a:rPr sz="2000" spc="-50" dirty="0">
                <a:solidFill>
                  <a:srgbClr val="181818"/>
                </a:solidFill>
                <a:latin typeface="Microsoft Sans Serif"/>
                <a:cs typeface="Microsoft Sans Serif"/>
              </a:rPr>
              <a:t>framework,</a:t>
            </a:r>
            <a:endParaRPr sz="2000">
              <a:latin typeface="Microsoft Sans Serif"/>
              <a:cs typeface="Microsoft Sans Serif"/>
            </a:endParaRPr>
          </a:p>
          <a:p>
            <a:pPr marL="356870">
              <a:lnSpc>
                <a:spcPct val="100000"/>
              </a:lnSpc>
              <a:spcBef>
                <a:spcPts val="360"/>
              </a:spcBef>
            </a:pPr>
            <a:r>
              <a:rPr sz="2000" dirty="0">
                <a:solidFill>
                  <a:srgbClr val="181818"/>
                </a:solidFill>
                <a:latin typeface="Microsoft Sans Serif"/>
                <a:cs typeface="Microsoft Sans Serif"/>
              </a:rPr>
              <a:t>written</a:t>
            </a:r>
            <a:r>
              <a:rPr sz="2000" spc="45" dirty="0">
                <a:solidFill>
                  <a:srgbClr val="181818"/>
                </a:solidFill>
                <a:latin typeface="Microsoft Sans Serif"/>
                <a:cs typeface="Microsoft Sans Serif"/>
              </a:rPr>
              <a:t> </a:t>
            </a:r>
            <a:r>
              <a:rPr sz="2000" spc="-20" dirty="0">
                <a:solidFill>
                  <a:srgbClr val="181818"/>
                </a:solidFill>
                <a:latin typeface="Microsoft Sans Serif"/>
                <a:cs typeface="Microsoft Sans Serif"/>
              </a:rPr>
              <a:t>in</a:t>
            </a:r>
            <a:r>
              <a:rPr sz="2000" spc="40" dirty="0">
                <a:solidFill>
                  <a:srgbClr val="181818"/>
                </a:solidFill>
                <a:latin typeface="Microsoft Sans Serif"/>
                <a:cs typeface="Microsoft Sans Serif"/>
              </a:rPr>
              <a:t> </a:t>
            </a:r>
            <a:r>
              <a:rPr sz="2000" spc="-65" dirty="0">
                <a:solidFill>
                  <a:srgbClr val="181818"/>
                </a:solidFill>
                <a:latin typeface="Microsoft Sans Serif"/>
                <a:cs typeface="Microsoft Sans Serif"/>
              </a:rPr>
              <a:t>Python.</a:t>
            </a:r>
            <a:endParaRPr sz="2000">
              <a:latin typeface="Microsoft Sans Serif"/>
              <a:cs typeface="Microsoft Sans Serif"/>
            </a:endParaRPr>
          </a:p>
          <a:p>
            <a:pPr>
              <a:lnSpc>
                <a:spcPct val="100000"/>
              </a:lnSpc>
              <a:spcBef>
                <a:spcPts val="10"/>
              </a:spcBef>
            </a:pPr>
            <a:endParaRPr sz="2750">
              <a:latin typeface="Microsoft Sans Serif"/>
              <a:cs typeface="Microsoft Sans Serif"/>
            </a:endParaRPr>
          </a:p>
          <a:p>
            <a:pPr marL="356870" indent="-344805">
              <a:lnSpc>
                <a:spcPct val="100000"/>
              </a:lnSpc>
              <a:buFont typeface="Arial MT"/>
              <a:buChar char="•"/>
              <a:tabLst>
                <a:tab pos="356870" algn="l"/>
                <a:tab pos="357505" algn="l"/>
              </a:tabLst>
            </a:pPr>
            <a:r>
              <a:rPr sz="2000" spc="-90" dirty="0">
                <a:solidFill>
                  <a:srgbClr val="181818"/>
                </a:solidFill>
                <a:latin typeface="Microsoft Sans Serif"/>
                <a:cs typeface="Microsoft Sans Serif"/>
              </a:rPr>
              <a:t>A</a:t>
            </a:r>
            <a:r>
              <a:rPr sz="2000" spc="70" dirty="0">
                <a:solidFill>
                  <a:srgbClr val="181818"/>
                </a:solidFill>
                <a:latin typeface="Microsoft Sans Serif"/>
                <a:cs typeface="Microsoft Sans Serif"/>
              </a:rPr>
              <a:t> </a:t>
            </a:r>
            <a:r>
              <a:rPr sz="2000" spc="-55" dirty="0">
                <a:solidFill>
                  <a:srgbClr val="181818"/>
                </a:solidFill>
                <a:latin typeface="Microsoft Sans Serif"/>
                <a:cs typeface="Microsoft Sans Serif"/>
              </a:rPr>
              <a:t>web</a:t>
            </a:r>
            <a:r>
              <a:rPr sz="2000" spc="70" dirty="0">
                <a:solidFill>
                  <a:srgbClr val="181818"/>
                </a:solidFill>
                <a:latin typeface="Microsoft Sans Serif"/>
                <a:cs typeface="Microsoft Sans Serif"/>
              </a:rPr>
              <a:t> </a:t>
            </a:r>
            <a:r>
              <a:rPr sz="2000" spc="-45" dirty="0">
                <a:solidFill>
                  <a:srgbClr val="181818"/>
                </a:solidFill>
                <a:latin typeface="Microsoft Sans Serif"/>
                <a:cs typeface="Microsoft Sans Serif"/>
              </a:rPr>
              <a:t>framework</a:t>
            </a:r>
            <a:r>
              <a:rPr sz="2000" spc="50" dirty="0">
                <a:solidFill>
                  <a:srgbClr val="181818"/>
                </a:solidFill>
                <a:latin typeface="Microsoft Sans Serif"/>
                <a:cs typeface="Microsoft Sans Serif"/>
              </a:rPr>
              <a:t> </a:t>
            </a:r>
            <a:r>
              <a:rPr sz="2000" spc="-55" dirty="0">
                <a:solidFill>
                  <a:srgbClr val="181818"/>
                </a:solidFill>
                <a:latin typeface="Microsoft Sans Serif"/>
                <a:cs typeface="Microsoft Sans Serif"/>
              </a:rPr>
              <a:t>is</a:t>
            </a:r>
            <a:r>
              <a:rPr sz="2000" spc="60" dirty="0">
                <a:solidFill>
                  <a:srgbClr val="181818"/>
                </a:solidFill>
                <a:latin typeface="Microsoft Sans Serif"/>
                <a:cs typeface="Microsoft Sans Serif"/>
              </a:rPr>
              <a:t> </a:t>
            </a:r>
            <a:r>
              <a:rPr sz="2000" spc="-135" dirty="0">
                <a:solidFill>
                  <a:srgbClr val="181818"/>
                </a:solidFill>
                <a:latin typeface="Microsoft Sans Serif"/>
                <a:cs typeface="Microsoft Sans Serif"/>
              </a:rPr>
              <a:t>a</a:t>
            </a:r>
            <a:r>
              <a:rPr sz="2000" spc="70" dirty="0">
                <a:solidFill>
                  <a:srgbClr val="181818"/>
                </a:solidFill>
                <a:latin typeface="Microsoft Sans Serif"/>
                <a:cs typeface="Microsoft Sans Serif"/>
              </a:rPr>
              <a:t> </a:t>
            </a:r>
            <a:r>
              <a:rPr sz="2000" spc="-55" dirty="0">
                <a:solidFill>
                  <a:srgbClr val="181818"/>
                </a:solidFill>
                <a:latin typeface="Microsoft Sans Serif"/>
                <a:cs typeface="Microsoft Sans Serif"/>
              </a:rPr>
              <a:t>set</a:t>
            </a:r>
            <a:r>
              <a:rPr sz="2000" spc="75" dirty="0">
                <a:solidFill>
                  <a:srgbClr val="181818"/>
                </a:solidFill>
                <a:latin typeface="Microsoft Sans Serif"/>
                <a:cs typeface="Microsoft Sans Serif"/>
              </a:rPr>
              <a:t> </a:t>
            </a:r>
            <a:r>
              <a:rPr sz="2000" spc="-5" dirty="0">
                <a:solidFill>
                  <a:srgbClr val="181818"/>
                </a:solidFill>
                <a:latin typeface="Microsoft Sans Serif"/>
                <a:cs typeface="Microsoft Sans Serif"/>
              </a:rPr>
              <a:t>of</a:t>
            </a:r>
            <a:r>
              <a:rPr sz="2000" spc="65" dirty="0">
                <a:solidFill>
                  <a:srgbClr val="181818"/>
                </a:solidFill>
                <a:latin typeface="Microsoft Sans Serif"/>
                <a:cs typeface="Microsoft Sans Serif"/>
              </a:rPr>
              <a:t> </a:t>
            </a:r>
            <a:r>
              <a:rPr sz="2000" spc="-55" dirty="0">
                <a:solidFill>
                  <a:srgbClr val="181818"/>
                </a:solidFill>
                <a:latin typeface="Microsoft Sans Serif"/>
                <a:cs typeface="Microsoft Sans Serif"/>
              </a:rPr>
              <a:t>components</a:t>
            </a:r>
            <a:r>
              <a:rPr sz="2000" spc="85" dirty="0">
                <a:solidFill>
                  <a:srgbClr val="181818"/>
                </a:solidFill>
                <a:latin typeface="Microsoft Sans Serif"/>
                <a:cs typeface="Microsoft Sans Serif"/>
              </a:rPr>
              <a:t> </a:t>
            </a:r>
            <a:r>
              <a:rPr sz="2000" spc="-5" dirty="0">
                <a:solidFill>
                  <a:srgbClr val="181818"/>
                </a:solidFill>
                <a:latin typeface="Microsoft Sans Serif"/>
                <a:cs typeface="Microsoft Sans Serif"/>
              </a:rPr>
              <a:t>that</a:t>
            </a:r>
            <a:r>
              <a:rPr sz="2000" spc="70" dirty="0">
                <a:solidFill>
                  <a:srgbClr val="181818"/>
                </a:solidFill>
                <a:latin typeface="Microsoft Sans Serif"/>
                <a:cs typeface="Microsoft Sans Serif"/>
              </a:rPr>
              <a:t> </a:t>
            </a:r>
            <a:r>
              <a:rPr sz="2000" spc="-55" dirty="0">
                <a:solidFill>
                  <a:srgbClr val="181818"/>
                </a:solidFill>
                <a:latin typeface="Microsoft Sans Serif"/>
                <a:cs typeface="Microsoft Sans Serif"/>
              </a:rPr>
              <a:t>helps</a:t>
            </a:r>
            <a:r>
              <a:rPr sz="2000" spc="60" dirty="0">
                <a:solidFill>
                  <a:srgbClr val="181818"/>
                </a:solidFill>
                <a:latin typeface="Microsoft Sans Serif"/>
                <a:cs typeface="Microsoft Sans Serif"/>
              </a:rPr>
              <a:t> </a:t>
            </a:r>
            <a:r>
              <a:rPr sz="2000" spc="-55" dirty="0">
                <a:solidFill>
                  <a:srgbClr val="181818"/>
                </a:solidFill>
                <a:latin typeface="Microsoft Sans Serif"/>
                <a:cs typeface="Microsoft Sans Serif"/>
              </a:rPr>
              <a:t>you</a:t>
            </a:r>
            <a:r>
              <a:rPr sz="2000" spc="70" dirty="0">
                <a:solidFill>
                  <a:srgbClr val="181818"/>
                </a:solidFill>
                <a:latin typeface="Microsoft Sans Serif"/>
                <a:cs typeface="Microsoft Sans Serif"/>
              </a:rPr>
              <a:t> </a:t>
            </a:r>
            <a:r>
              <a:rPr sz="2000" spc="30" dirty="0">
                <a:solidFill>
                  <a:srgbClr val="181818"/>
                </a:solidFill>
                <a:latin typeface="Microsoft Sans Serif"/>
                <a:cs typeface="Microsoft Sans Serif"/>
              </a:rPr>
              <a:t>to</a:t>
            </a:r>
            <a:endParaRPr sz="2000">
              <a:latin typeface="Microsoft Sans Serif"/>
              <a:cs typeface="Microsoft Sans Serif"/>
            </a:endParaRPr>
          </a:p>
          <a:p>
            <a:pPr marL="356870">
              <a:lnSpc>
                <a:spcPct val="100000"/>
              </a:lnSpc>
              <a:spcBef>
                <a:spcPts val="365"/>
              </a:spcBef>
            </a:pPr>
            <a:r>
              <a:rPr sz="2000" spc="-40" dirty="0">
                <a:solidFill>
                  <a:srgbClr val="181818"/>
                </a:solidFill>
                <a:latin typeface="Microsoft Sans Serif"/>
                <a:cs typeface="Microsoft Sans Serif"/>
              </a:rPr>
              <a:t>develop</a:t>
            </a:r>
            <a:r>
              <a:rPr sz="2000" spc="40" dirty="0">
                <a:solidFill>
                  <a:srgbClr val="181818"/>
                </a:solidFill>
                <a:latin typeface="Microsoft Sans Serif"/>
                <a:cs typeface="Microsoft Sans Serif"/>
              </a:rPr>
              <a:t> </a:t>
            </a:r>
            <a:r>
              <a:rPr sz="2000" spc="-55" dirty="0">
                <a:solidFill>
                  <a:srgbClr val="181818"/>
                </a:solidFill>
                <a:latin typeface="Microsoft Sans Serif"/>
                <a:cs typeface="Microsoft Sans Serif"/>
              </a:rPr>
              <a:t>websites</a:t>
            </a:r>
            <a:r>
              <a:rPr sz="2000" spc="60" dirty="0">
                <a:solidFill>
                  <a:srgbClr val="181818"/>
                </a:solidFill>
                <a:latin typeface="Microsoft Sans Serif"/>
                <a:cs typeface="Microsoft Sans Serif"/>
              </a:rPr>
              <a:t> </a:t>
            </a:r>
            <a:r>
              <a:rPr sz="2000" spc="-50" dirty="0">
                <a:solidFill>
                  <a:srgbClr val="181818"/>
                </a:solidFill>
                <a:latin typeface="Microsoft Sans Serif"/>
                <a:cs typeface="Microsoft Sans Serif"/>
              </a:rPr>
              <a:t>faster</a:t>
            </a:r>
            <a:r>
              <a:rPr sz="2000" spc="75" dirty="0">
                <a:solidFill>
                  <a:srgbClr val="181818"/>
                </a:solidFill>
                <a:latin typeface="Microsoft Sans Serif"/>
                <a:cs typeface="Microsoft Sans Serif"/>
              </a:rPr>
              <a:t> </a:t>
            </a:r>
            <a:r>
              <a:rPr sz="2000" spc="-65" dirty="0">
                <a:solidFill>
                  <a:srgbClr val="181818"/>
                </a:solidFill>
                <a:latin typeface="Microsoft Sans Serif"/>
                <a:cs typeface="Microsoft Sans Serif"/>
              </a:rPr>
              <a:t>and</a:t>
            </a:r>
            <a:r>
              <a:rPr sz="2000" spc="70" dirty="0">
                <a:solidFill>
                  <a:srgbClr val="181818"/>
                </a:solidFill>
                <a:latin typeface="Microsoft Sans Serif"/>
                <a:cs typeface="Microsoft Sans Serif"/>
              </a:rPr>
              <a:t> </a:t>
            </a:r>
            <a:r>
              <a:rPr sz="2000" spc="-80" dirty="0">
                <a:solidFill>
                  <a:srgbClr val="181818"/>
                </a:solidFill>
                <a:latin typeface="Microsoft Sans Serif"/>
                <a:cs typeface="Microsoft Sans Serif"/>
              </a:rPr>
              <a:t>easier.</a:t>
            </a:r>
            <a:endParaRPr sz="2000">
              <a:latin typeface="Microsoft Sans Serif"/>
              <a:cs typeface="Microsoft Sans Serif"/>
            </a:endParaRPr>
          </a:p>
        </p:txBody>
      </p:sp>
      <p:pic>
        <p:nvPicPr>
          <p:cNvPr id="6" name="object 6"/>
          <p:cNvPicPr/>
          <p:nvPr/>
        </p:nvPicPr>
        <p:blipFill>
          <a:blip r:embed="rId3" cstate="print"/>
          <a:stretch>
            <a:fillRect/>
          </a:stretch>
        </p:blipFill>
        <p:spPr>
          <a:xfrm>
            <a:off x="42671" y="0"/>
            <a:ext cx="1325880" cy="6339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6008" y="1097280"/>
            <a:ext cx="10539984" cy="4663440"/>
          </a:xfrm>
          <a:prstGeom prst="rect">
            <a:avLst/>
          </a:prstGeom>
        </p:spPr>
      </p:pic>
      <p:pic>
        <p:nvPicPr>
          <p:cNvPr id="3" name="object 3"/>
          <p:cNvPicPr/>
          <p:nvPr/>
        </p:nvPicPr>
        <p:blipFill>
          <a:blip r:embed="rId3" cstate="print"/>
          <a:stretch>
            <a:fillRect/>
          </a:stretch>
        </p:blipFill>
        <p:spPr>
          <a:xfrm>
            <a:off x="42671" y="0"/>
            <a:ext cx="1325880" cy="63398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33</a:t>
            </a:fld>
            <a:endParaRPr spc="5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893" y="2300062"/>
            <a:ext cx="10015855" cy="2256790"/>
            <a:chOff x="1091893" y="2300062"/>
            <a:chExt cx="10015855" cy="2256790"/>
          </a:xfrm>
        </p:grpSpPr>
        <p:pic>
          <p:nvPicPr>
            <p:cNvPr id="3" name="object 3"/>
            <p:cNvPicPr/>
            <p:nvPr/>
          </p:nvPicPr>
          <p:blipFill>
            <a:blip r:embed="rId2" cstate="print"/>
            <a:stretch>
              <a:fillRect/>
            </a:stretch>
          </p:blipFill>
          <p:spPr>
            <a:xfrm>
              <a:off x="1094436" y="2315199"/>
              <a:ext cx="10006979" cy="2235200"/>
            </a:xfrm>
            <a:prstGeom prst="rect">
              <a:avLst/>
            </a:prstGeom>
          </p:spPr>
        </p:pic>
        <p:sp>
          <p:nvSpPr>
            <p:cNvPr id="4" name="object 4"/>
            <p:cNvSpPr/>
            <p:nvPr/>
          </p:nvSpPr>
          <p:spPr>
            <a:xfrm>
              <a:off x="1095068" y="2303237"/>
              <a:ext cx="10009505" cy="2250440"/>
            </a:xfrm>
            <a:custGeom>
              <a:avLst/>
              <a:gdLst/>
              <a:ahLst/>
              <a:cxnLst/>
              <a:rect l="l" t="t" r="r" b="b"/>
              <a:pathLst>
                <a:path w="10009505" h="2250440">
                  <a:moveTo>
                    <a:pt x="8307" y="19338"/>
                  </a:moveTo>
                  <a:lnTo>
                    <a:pt x="77135" y="26119"/>
                  </a:lnTo>
                  <a:lnTo>
                    <a:pt x="136723" y="31451"/>
                  </a:lnTo>
                  <a:lnTo>
                    <a:pt x="188993" y="35366"/>
                  </a:lnTo>
                  <a:lnTo>
                    <a:pt x="235864" y="37893"/>
                  </a:lnTo>
                  <a:lnTo>
                    <a:pt x="279256" y="39063"/>
                  </a:lnTo>
                  <a:lnTo>
                    <a:pt x="321090" y="38909"/>
                  </a:lnTo>
                  <a:lnTo>
                    <a:pt x="363286" y="37460"/>
                  </a:lnTo>
                  <a:lnTo>
                    <a:pt x="407764" y="34747"/>
                  </a:lnTo>
                  <a:lnTo>
                    <a:pt x="456445" y="30802"/>
                  </a:lnTo>
                  <a:lnTo>
                    <a:pt x="511247" y="25655"/>
                  </a:lnTo>
                  <a:lnTo>
                    <a:pt x="574092" y="19338"/>
                  </a:lnTo>
                  <a:lnTo>
                    <a:pt x="622385" y="15336"/>
                  </a:lnTo>
                  <a:lnTo>
                    <a:pt x="668586" y="13236"/>
                  </a:lnTo>
                  <a:lnTo>
                    <a:pt x="713268" y="12730"/>
                  </a:lnTo>
                  <a:lnTo>
                    <a:pt x="757004" y="13511"/>
                  </a:lnTo>
                  <a:lnTo>
                    <a:pt x="800368" y="15274"/>
                  </a:lnTo>
                  <a:lnTo>
                    <a:pt x="843933" y="17710"/>
                  </a:lnTo>
                  <a:lnTo>
                    <a:pt x="888273" y="20514"/>
                  </a:lnTo>
                  <a:lnTo>
                    <a:pt x="933959" y="23377"/>
                  </a:lnTo>
                  <a:lnTo>
                    <a:pt x="981567" y="25995"/>
                  </a:lnTo>
                  <a:lnTo>
                    <a:pt x="1031668" y="28058"/>
                  </a:lnTo>
                  <a:lnTo>
                    <a:pt x="1084837" y="29262"/>
                  </a:lnTo>
                  <a:lnTo>
                    <a:pt x="1141646" y="29299"/>
                  </a:lnTo>
                  <a:lnTo>
                    <a:pt x="1202668" y="27861"/>
                  </a:lnTo>
                  <a:lnTo>
                    <a:pt x="1268478" y="24643"/>
                  </a:lnTo>
                  <a:lnTo>
                    <a:pt x="1339648" y="19338"/>
                  </a:lnTo>
                  <a:lnTo>
                    <a:pt x="1411750" y="13654"/>
                  </a:lnTo>
                  <a:lnTo>
                    <a:pt x="1470609" y="10200"/>
                  </a:lnTo>
                  <a:lnTo>
                    <a:pt x="1518042" y="8639"/>
                  </a:lnTo>
                  <a:lnTo>
                    <a:pt x="1555867" y="8630"/>
                  </a:lnTo>
                  <a:lnTo>
                    <a:pt x="1585903" y="9834"/>
                  </a:lnTo>
                  <a:lnTo>
                    <a:pt x="1609966" y="11913"/>
                  </a:lnTo>
                  <a:lnTo>
                    <a:pt x="1629875" y="14528"/>
                  </a:lnTo>
                  <a:lnTo>
                    <a:pt x="1647447" y="17338"/>
                  </a:lnTo>
                  <a:lnTo>
                    <a:pt x="1664501" y="20006"/>
                  </a:lnTo>
                  <a:lnTo>
                    <a:pt x="1682853" y="22193"/>
                  </a:lnTo>
                  <a:lnTo>
                    <a:pt x="1704323" y="23558"/>
                  </a:lnTo>
                  <a:lnTo>
                    <a:pt x="1730727" y="23763"/>
                  </a:lnTo>
                  <a:lnTo>
                    <a:pt x="1763884" y="22470"/>
                  </a:lnTo>
                  <a:lnTo>
                    <a:pt x="1805611" y="19338"/>
                  </a:lnTo>
                  <a:lnTo>
                    <a:pt x="1845085" y="16017"/>
                  </a:lnTo>
                  <a:lnTo>
                    <a:pt x="1886600" y="12938"/>
                  </a:lnTo>
                  <a:lnTo>
                    <a:pt x="1930032" y="10133"/>
                  </a:lnTo>
                  <a:lnTo>
                    <a:pt x="1975259" y="7639"/>
                  </a:lnTo>
                  <a:lnTo>
                    <a:pt x="2022160" y="5491"/>
                  </a:lnTo>
                  <a:lnTo>
                    <a:pt x="2070611" y="3722"/>
                  </a:lnTo>
                  <a:lnTo>
                    <a:pt x="2120491" y="2368"/>
                  </a:lnTo>
                  <a:lnTo>
                    <a:pt x="2171678" y="1465"/>
                  </a:lnTo>
                  <a:lnTo>
                    <a:pt x="2224049" y="1046"/>
                  </a:lnTo>
                  <a:lnTo>
                    <a:pt x="2277483" y="1147"/>
                  </a:lnTo>
                  <a:lnTo>
                    <a:pt x="2331856" y="1803"/>
                  </a:lnTo>
                  <a:lnTo>
                    <a:pt x="2387047" y="3048"/>
                  </a:lnTo>
                  <a:lnTo>
                    <a:pt x="2442933" y="4917"/>
                  </a:lnTo>
                  <a:lnTo>
                    <a:pt x="2499393" y="7446"/>
                  </a:lnTo>
                  <a:lnTo>
                    <a:pt x="2556303" y="10669"/>
                  </a:lnTo>
                  <a:lnTo>
                    <a:pt x="2613543" y="14622"/>
                  </a:lnTo>
                  <a:lnTo>
                    <a:pt x="2670989" y="19338"/>
                  </a:lnTo>
                  <a:lnTo>
                    <a:pt x="2727128" y="23640"/>
                  </a:lnTo>
                  <a:lnTo>
                    <a:pt x="2780735" y="26452"/>
                  </a:lnTo>
                  <a:lnTo>
                    <a:pt x="2832185" y="27966"/>
                  </a:lnTo>
                  <a:lnTo>
                    <a:pt x="2881854" y="28371"/>
                  </a:lnTo>
                  <a:lnTo>
                    <a:pt x="2930117" y="27857"/>
                  </a:lnTo>
                  <a:lnTo>
                    <a:pt x="2977350" y="26616"/>
                  </a:lnTo>
                  <a:lnTo>
                    <a:pt x="3023928" y="24837"/>
                  </a:lnTo>
                  <a:lnTo>
                    <a:pt x="3070228" y="22710"/>
                  </a:lnTo>
                  <a:lnTo>
                    <a:pt x="3116625" y="20427"/>
                  </a:lnTo>
                  <a:lnTo>
                    <a:pt x="3163494" y="18176"/>
                  </a:lnTo>
                  <a:lnTo>
                    <a:pt x="3211212" y="16149"/>
                  </a:lnTo>
                  <a:lnTo>
                    <a:pt x="3260153" y="14536"/>
                  </a:lnTo>
                  <a:lnTo>
                    <a:pt x="3310694" y="13527"/>
                  </a:lnTo>
                  <a:lnTo>
                    <a:pt x="3363211" y="13312"/>
                  </a:lnTo>
                  <a:lnTo>
                    <a:pt x="3418078" y="14082"/>
                  </a:lnTo>
                  <a:lnTo>
                    <a:pt x="3475671" y="16027"/>
                  </a:lnTo>
                  <a:lnTo>
                    <a:pt x="3536367" y="19338"/>
                  </a:lnTo>
                  <a:lnTo>
                    <a:pt x="3603104" y="23668"/>
                  </a:lnTo>
                  <a:lnTo>
                    <a:pt x="3662648" y="27453"/>
                  </a:lnTo>
                  <a:lnTo>
                    <a:pt x="3716142" y="30676"/>
                  </a:lnTo>
                  <a:lnTo>
                    <a:pt x="3764728" y="33320"/>
                  </a:lnTo>
                  <a:lnTo>
                    <a:pt x="3809549" y="35368"/>
                  </a:lnTo>
                  <a:lnTo>
                    <a:pt x="3851746" y="36803"/>
                  </a:lnTo>
                  <a:lnTo>
                    <a:pt x="3892461" y="37608"/>
                  </a:lnTo>
                  <a:lnTo>
                    <a:pt x="3932838" y="37766"/>
                  </a:lnTo>
                  <a:lnTo>
                    <a:pt x="3974017" y="37260"/>
                  </a:lnTo>
                  <a:lnTo>
                    <a:pt x="4017142" y="36074"/>
                  </a:lnTo>
                  <a:lnTo>
                    <a:pt x="4063354" y="34189"/>
                  </a:lnTo>
                  <a:lnTo>
                    <a:pt x="4113796" y="31591"/>
                  </a:lnTo>
                  <a:lnTo>
                    <a:pt x="4169610" y="28261"/>
                  </a:lnTo>
                  <a:lnTo>
                    <a:pt x="4231938" y="24182"/>
                  </a:lnTo>
                  <a:lnTo>
                    <a:pt x="4301923" y="19338"/>
                  </a:lnTo>
                  <a:lnTo>
                    <a:pt x="4374789" y="14403"/>
                  </a:lnTo>
                  <a:lnTo>
                    <a:pt x="4435534" y="10727"/>
                  </a:lnTo>
                  <a:lnTo>
                    <a:pt x="4485942" y="8185"/>
                  </a:lnTo>
                  <a:lnTo>
                    <a:pt x="4527793" y="6653"/>
                  </a:lnTo>
                  <a:lnTo>
                    <a:pt x="4562871" y="6004"/>
                  </a:lnTo>
                  <a:lnTo>
                    <a:pt x="4592958" y="6115"/>
                  </a:lnTo>
                  <a:lnTo>
                    <a:pt x="4619836" y="6860"/>
                  </a:lnTo>
                  <a:lnTo>
                    <a:pt x="4645287" y="8114"/>
                  </a:lnTo>
                  <a:lnTo>
                    <a:pt x="4671093" y="9753"/>
                  </a:lnTo>
                  <a:lnTo>
                    <a:pt x="4699037" y="11651"/>
                  </a:lnTo>
                  <a:lnTo>
                    <a:pt x="4730901" y="13684"/>
                  </a:lnTo>
                  <a:lnTo>
                    <a:pt x="4768467" y="15726"/>
                  </a:lnTo>
                  <a:lnTo>
                    <a:pt x="4813518" y="17652"/>
                  </a:lnTo>
                  <a:lnTo>
                    <a:pt x="4867835" y="19338"/>
                  </a:lnTo>
                  <a:lnTo>
                    <a:pt x="4931070" y="21113"/>
                  </a:lnTo>
                  <a:lnTo>
                    <a:pt x="4992490" y="23069"/>
                  </a:lnTo>
                  <a:lnTo>
                    <a:pt x="5052043" y="25076"/>
                  </a:lnTo>
                  <a:lnTo>
                    <a:pt x="5109677" y="27004"/>
                  </a:lnTo>
                  <a:lnTo>
                    <a:pt x="5165340" y="28723"/>
                  </a:lnTo>
                  <a:lnTo>
                    <a:pt x="5218980" y="30103"/>
                  </a:lnTo>
                  <a:lnTo>
                    <a:pt x="5270545" y="31013"/>
                  </a:lnTo>
                  <a:lnTo>
                    <a:pt x="5319982" y="31324"/>
                  </a:lnTo>
                  <a:lnTo>
                    <a:pt x="5367241" y="30906"/>
                  </a:lnTo>
                  <a:lnTo>
                    <a:pt x="5412268" y="29628"/>
                  </a:lnTo>
                  <a:lnTo>
                    <a:pt x="5455012" y="27361"/>
                  </a:lnTo>
                  <a:lnTo>
                    <a:pt x="5495420" y="23974"/>
                  </a:lnTo>
                  <a:lnTo>
                    <a:pt x="5533442" y="19338"/>
                  </a:lnTo>
                  <a:lnTo>
                    <a:pt x="5567067" y="14979"/>
                  </a:lnTo>
                  <a:lnTo>
                    <a:pt x="5603965" y="11117"/>
                  </a:lnTo>
                  <a:lnTo>
                    <a:pt x="5643954" y="7780"/>
                  </a:lnTo>
                  <a:lnTo>
                    <a:pt x="5686854" y="4998"/>
                  </a:lnTo>
                  <a:lnTo>
                    <a:pt x="5732484" y="2800"/>
                  </a:lnTo>
                  <a:lnTo>
                    <a:pt x="5780661" y="1214"/>
                  </a:lnTo>
                  <a:lnTo>
                    <a:pt x="5831205" y="271"/>
                  </a:lnTo>
                  <a:lnTo>
                    <a:pt x="5883934" y="0"/>
                  </a:lnTo>
                  <a:lnTo>
                    <a:pt x="5938667" y="428"/>
                  </a:lnTo>
                  <a:lnTo>
                    <a:pt x="5995223" y="1586"/>
                  </a:lnTo>
                  <a:lnTo>
                    <a:pt x="6053421" y="3503"/>
                  </a:lnTo>
                  <a:lnTo>
                    <a:pt x="6113078" y="6207"/>
                  </a:lnTo>
                  <a:lnTo>
                    <a:pt x="6174014" y="9728"/>
                  </a:lnTo>
                  <a:lnTo>
                    <a:pt x="6236048" y="14095"/>
                  </a:lnTo>
                  <a:lnTo>
                    <a:pt x="6298998" y="19338"/>
                  </a:lnTo>
                  <a:lnTo>
                    <a:pt x="6360759" y="24408"/>
                  </a:lnTo>
                  <a:lnTo>
                    <a:pt x="6419567" y="28308"/>
                  </a:lnTo>
                  <a:lnTo>
                    <a:pt x="6475749" y="31140"/>
                  </a:lnTo>
                  <a:lnTo>
                    <a:pt x="6529634" y="33007"/>
                  </a:lnTo>
                  <a:lnTo>
                    <a:pt x="6581549" y="34013"/>
                  </a:lnTo>
                  <a:lnTo>
                    <a:pt x="6631823" y="34261"/>
                  </a:lnTo>
                  <a:lnTo>
                    <a:pt x="6680784" y="33853"/>
                  </a:lnTo>
                  <a:lnTo>
                    <a:pt x="6728759" y="32892"/>
                  </a:lnTo>
                  <a:lnTo>
                    <a:pt x="6776077" y="31481"/>
                  </a:lnTo>
                  <a:lnTo>
                    <a:pt x="6823066" y="29724"/>
                  </a:lnTo>
                  <a:lnTo>
                    <a:pt x="6870053" y="27722"/>
                  </a:lnTo>
                  <a:lnTo>
                    <a:pt x="6917368" y="25580"/>
                  </a:lnTo>
                  <a:lnTo>
                    <a:pt x="6965338" y="23400"/>
                  </a:lnTo>
                  <a:lnTo>
                    <a:pt x="7014290" y="21285"/>
                  </a:lnTo>
                  <a:lnTo>
                    <a:pt x="7064554" y="19338"/>
                  </a:lnTo>
                  <a:lnTo>
                    <a:pt x="7116695" y="18132"/>
                  </a:lnTo>
                  <a:lnTo>
                    <a:pt x="7170788" y="18029"/>
                  </a:lnTo>
                  <a:lnTo>
                    <a:pt x="7226346" y="18814"/>
                  </a:lnTo>
                  <a:lnTo>
                    <a:pt x="7282882" y="20272"/>
                  </a:lnTo>
                  <a:lnTo>
                    <a:pt x="7339909" y="22188"/>
                  </a:lnTo>
                  <a:lnTo>
                    <a:pt x="7396940" y="24349"/>
                  </a:lnTo>
                  <a:lnTo>
                    <a:pt x="7453490" y="26538"/>
                  </a:lnTo>
                  <a:lnTo>
                    <a:pt x="7509070" y="28542"/>
                  </a:lnTo>
                  <a:lnTo>
                    <a:pt x="7563195" y="30146"/>
                  </a:lnTo>
                  <a:lnTo>
                    <a:pt x="7615376" y="31135"/>
                  </a:lnTo>
                  <a:lnTo>
                    <a:pt x="7665129" y="31294"/>
                  </a:lnTo>
                  <a:lnTo>
                    <a:pt x="7711965" y="30408"/>
                  </a:lnTo>
                  <a:lnTo>
                    <a:pt x="7755399" y="28263"/>
                  </a:lnTo>
                  <a:lnTo>
                    <a:pt x="7794943" y="24645"/>
                  </a:lnTo>
                  <a:lnTo>
                    <a:pt x="7830110" y="19338"/>
                  </a:lnTo>
                  <a:lnTo>
                    <a:pt x="7869861" y="13459"/>
                  </a:lnTo>
                  <a:lnTo>
                    <a:pt x="7913095" y="9933"/>
                  </a:lnTo>
                  <a:lnTo>
                    <a:pt x="7959384" y="8386"/>
                  </a:lnTo>
                  <a:lnTo>
                    <a:pt x="8008298" y="8444"/>
                  </a:lnTo>
                  <a:lnTo>
                    <a:pt x="8059406" y="9730"/>
                  </a:lnTo>
                  <a:lnTo>
                    <a:pt x="8112280" y="11872"/>
                  </a:lnTo>
                  <a:lnTo>
                    <a:pt x="8166488" y="14494"/>
                  </a:lnTo>
                  <a:lnTo>
                    <a:pt x="8221602" y="17222"/>
                  </a:lnTo>
                  <a:lnTo>
                    <a:pt x="8277193" y="19681"/>
                  </a:lnTo>
                  <a:lnTo>
                    <a:pt x="8332829" y="21497"/>
                  </a:lnTo>
                  <a:lnTo>
                    <a:pt x="8388081" y="22295"/>
                  </a:lnTo>
                  <a:lnTo>
                    <a:pt x="8442521" y="21700"/>
                  </a:lnTo>
                  <a:lnTo>
                    <a:pt x="8495717" y="19338"/>
                  </a:lnTo>
                  <a:lnTo>
                    <a:pt x="8564499" y="15730"/>
                  </a:lnTo>
                  <a:lnTo>
                    <a:pt x="8621458" y="14282"/>
                  </a:lnTo>
                  <a:lnTo>
                    <a:pt x="8669839" y="14455"/>
                  </a:lnTo>
                  <a:lnTo>
                    <a:pt x="8712889" y="15711"/>
                  </a:lnTo>
                  <a:lnTo>
                    <a:pt x="8753854" y="17509"/>
                  </a:lnTo>
                  <a:lnTo>
                    <a:pt x="8795983" y="19310"/>
                  </a:lnTo>
                  <a:lnTo>
                    <a:pt x="8842520" y="20574"/>
                  </a:lnTo>
                  <a:lnTo>
                    <a:pt x="8896712" y="20764"/>
                  </a:lnTo>
                  <a:lnTo>
                    <a:pt x="8961807" y="19338"/>
                  </a:lnTo>
                  <a:lnTo>
                    <a:pt x="8994829" y="18123"/>
                  </a:lnTo>
                  <a:lnTo>
                    <a:pt x="9029502" y="16691"/>
                  </a:lnTo>
                  <a:lnTo>
                    <a:pt x="9065876" y="15097"/>
                  </a:lnTo>
                  <a:lnTo>
                    <a:pt x="9104002" y="13400"/>
                  </a:lnTo>
                  <a:lnTo>
                    <a:pt x="9143931" y="11658"/>
                  </a:lnTo>
                  <a:lnTo>
                    <a:pt x="9185713" y="9929"/>
                  </a:lnTo>
                  <a:lnTo>
                    <a:pt x="9229398" y="8269"/>
                  </a:lnTo>
                  <a:lnTo>
                    <a:pt x="9275038" y="6737"/>
                  </a:lnTo>
                  <a:lnTo>
                    <a:pt x="9322682" y="5391"/>
                  </a:lnTo>
                  <a:lnTo>
                    <a:pt x="9372382" y="4288"/>
                  </a:lnTo>
                  <a:lnTo>
                    <a:pt x="9424188" y="3486"/>
                  </a:lnTo>
                  <a:lnTo>
                    <a:pt x="9478150" y="3043"/>
                  </a:lnTo>
                  <a:lnTo>
                    <a:pt x="9534320" y="3016"/>
                  </a:lnTo>
                  <a:lnTo>
                    <a:pt x="9592747" y="3464"/>
                  </a:lnTo>
                  <a:lnTo>
                    <a:pt x="9653483" y="4443"/>
                  </a:lnTo>
                  <a:lnTo>
                    <a:pt x="9716577" y="6012"/>
                  </a:lnTo>
                  <a:lnTo>
                    <a:pt x="9782081" y="8228"/>
                  </a:lnTo>
                  <a:lnTo>
                    <a:pt x="9850045" y="11149"/>
                  </a:lnTo>
                  <a:lnTo>
                    <a:pt x="9920519" y="14833"/>
                  </a:lnTo>
                  <a:lnTo>
                    <a:pt x="9993555" y="19338"/>
                  </a:lnTo>
                  <a:lnTo>
                    <a:pt x="9989928" y="64249"/>
                  </a:lnTo>
                  <a:lnTo>
                    <a:pt x="9988660" y="108582"/>
                  </a:lnTo>
                  <a:lnTo>
                    <a:pt x="9989206" y="152755"/>
                  </a:lnTo>
                  <a:lnTo>
                    <a:pt x="9991022" y="197186"/>
                  </a:lnTo>
                  <a:lnTo>
                    <a:pt x="9993564" y="242290"/>
                  </a:lnTo>
                  <a:lnTo>
                    <a:pt x="9996286" y="288486"/>
                  </a:lnTo>
                  <a:lnTo>
                    <a:pt x="9998644" y="336192"/>
                  </a:lnTo>
                  <a:lnTo>
                    <a:pt x="10000095" y="385824"/>
                  </a:lnTo>
                  <a:lnTo>
                    <a:pt x="10000093" y="437799"/>
                  </a:lnTo>
                  <a:lnTo>
                    <a:pt x="9998095" y="492536"/>
                  </a:lnTo>
                  <a:lnTo>
                    <a:pt x="9993555" y="550452"/>
                  </a:lnTo>
                  <a:lnTo>
                    <a:pt x="9988113" y="607178"/>
                  </a:lnTo>
                  <a:lnTo>
                    <a:pt x="9983770" y="658970"/>
                  </a:lnTo>
                  <a:lnTo>
                    <a:pt x="9980523" y="707176"/>
                  </a:lnTo>
                  <a:lnTo>
                    <a:pt x="9978366" y="753147"/>
                  </a:lnTo>
                  <a:lnTo>
                    <a:pt x="9977299" y="798233"/>
                  </a:lnTo>
                  <a:lnTo>
                    <a:pt x="9977316" y="843785"/>
                  </a:lnTo>
                  <a:lnTo>
                    <a:pt x="9978415" y="891151"/>
                  </a:lnTo>
                  <a:lnTo>
                    <a:pt x="9980591" y="941681"/>
                  </a:lnTo>
                  <a:lnTo>
                    <a:pt x="9983842" y="996727"/>
                  </a:lnTo>
                  <a:lnTo>
                    <a:pt x="9988165" y="1057637"/>
                  </a:lnTo>
                  <a:lnTo>
                    <a:pt x="9993555" y="1125762"/>
                  </a:lnTo>
                  <a:lnTo>
                    <a:pt x="9999391" y="1199571"/>
                  </a:lnTo>
                  <a:lnTo>
                    <a:pt x="10003882" y="1263317"/>
                  </a:lnTo>
                  <a:lnTo>
                    <a:pt x="10007045" y="1318680"/>
                  </a:lnTo>
                  <a:lnTo>
                    <a:pt x="10008899" y="1367338"/>
                  </a:lnTo>
                  <a:lnTo>
                    <a:pt x="10009462" y="1410972"/>
                  </a:lnTo>
                  <a:lnTo>
                    <a:pt x="10008752" y="1451261"/>
                  </a:lnTo>
                  <a:lnTo>
                    <a:pt x="10006789" y="1489884"/>
                  </a:lnTo>
                  <a:lnTo>
                    <a:pt x="10003589" y="1528520"/>
                  </a:lnTo>
                  <a:lnTo>
                    <a:pt x="9999172" y="1568850"/>
                  </a:lnTo>
                  <a:lnTo>
                    <a:pt x="9993555" y="1612553"/>
                  </a:lnTo>
                  <a:lnTo>
                    <a:pt x="9988728" y="1651040"/>
                  </a:lnTo>
                  <a:lnTo>
                    <a:pt x="9984630" y="1690254"/>
                  </a:lnTo>
                  <a:lnTo>
                    <a:pt x="9981303" y="1730695"/>
                  </a:lnTo>
                  <a:lnTo>
                    <a:pt x="9978795" y="1772860"/>
                  </a:lnTo>
                  <a:lnTo>
                    <a:pt x="9977149" y="1817249"/>
                  </a:lnTo>
                  <a:lnTo>
                    <a:pt x="9976410" y="1864362"/>
                  </a:lnTo>
                  <a:lnTo>
                    <a:pt x="9976624" y="1914698"/>
                  </a:lnTo>
                  <a:lnTo>
                    <a:pt x="9977835" y="1968755"/>
                  </a:lnTo>
                  <a:lnTo>
                    <a:pt x="9980089" y="2027033"/>
                  </a:lnTo>
                  <a:lnTo>
                    <a:pt x="9983430" y="2090032"/>
                  </a:lnTo>
                  <a:lnTo>
                    <a:pt x="9987904" y="2158249"/>
                  </a:lnTo>
                  <a:lnTo>
                    <a:pt x="9993555" y="2232186"/>
                  </a:lnTo>
                  <a:lnTo>
                    <a:pt x="9935311" y="2236145"/>
                  </a:lnTo>
                  <a:lnTo>
                    <a:pt x="9884467" y="2236829"/>
                  </a:lnTo>
                  <a:lnTo>
                    <a:pt x="9837770" y="2235412"/>
                  </a:lnTo>
                  <a:lnTo>
                    <a:pt x="9791969" y="2233066"/>
                  </a:lnTo>
                  <a:lnTo>
                    <a:pt x="9743811" y="2230964"/>
                  </a:lnTo>
                  <a:lnTo>
                    <a:pt x="9690043" y="2230280"/>
                  </a:lnTo>
                  <a:lnTo>
                    <a:pt x="9627414" y="2232186"/>
                  </a:lnTo>
                  <a:lnTo>
                    <a:pt x="9589840" y="2233468"/>
                  </a:lnTo>
                  <a:lnTo>
                    <a:pt x="9550426" y="2233613"/>
                  </a:lnTo>
                  <a:lnTo>
                    <a:pt x="9509054" y="2232873"/>
                  </a:lnTo>
                  <a:lnTo>
                    <a:pt x="9465608" y="2231499"/>
                  </a:lnTo>
                  <a:lnTo>
                    <a:pt x="9419968" y="2229744"/>
                  </a:lnTo>
                  <a:lnTo>
                    <a:pt x="9372019" y="2227859"/>
                  </a:lnTo>
                  <a:lnTo>
                    <a:pt x="9321641" y="2226097"/>
                  </a:lnTo>
                  <a:lnTo>
                    <a:pt x="9268718" y="2224708"/>
                  </a:lnTo>
                  <a:lnTo>
                    <a:pt x="9213132" y="2223945"/>
                  </a:lnTo>
                  <a:lnTo>
                    <a:pt x="9154766" y="2224059"/>
                  </a:lnTo>
                  <a:lnTo>
                    <a:pt x="9093501" y="2225303"/>
                  </a:lnTo>
                  <a:lnTo>
                    <a:pt x="9029221" y="2227928"/>
                  </a:lnTo>
                  <a:lnTo>
                    <a:pt x="8961807" y="2232186"/>
                  </a:lnTo>
                  <a:lnTo>
                    <a:pt x="8901948" y="2236398"/>
                  </a:lnTo>
                  <a:lnTo>
                    <a:pt x="8842230" y="2240081"/>
                  </a:lnTo>
                  <a:lnTo>
                    <a:pt x="8782910" y="2243220"/>
                  </a:lnTo>
                  <a:lnTo>
                    <a:pt x="8724247" y="2245796"/>
                  </a:lnTo>
                  <a:lnTo>
                    <a:pt x="8666499" y="2247793"/>
                  </a:lnTo>
                  <a:lnTo>
                    <a:pt x="8609925" y="2249194"/>
                  </a:lnTo>
                  <a:lnTo>
                    <a:pt x="8554785" y="2249982"/>
                  </a:lnTo>
                  <a:lnTo>
                    <a:pt x="8501335" y="2250140"/>
                  </a:lnTo>
                  <a:lnTo>
                    <a:pt x="8449834" y="2249651"/>
                  </a:lnTo>
                  <a:lnTo>
                    <a:pt x="8400542" y="2248498"/>
                  </a:lnTo>
                  <a:lnTo>
                    <a:pt x="8353717" y="2246665"/>
                  </a:lnTo>
                  <a:lnTo>
                    <a:pt x="8309616" y="2244134"/>
                  </a:lnTo>
                  <a:lnTo>
                    <a:pt x="8268499" y="2240888"/>
                  </a:lnTo>
                  <a:lnTo>
                    <a:pt x="8196251" y="2232186"/>
                  </a:lnTo>
                  <a:lnTo>
                    <a:pt x="8158007" y="2226902"/>
                  </a:lnTo>
                  <a:lnTo>
                    <a:pt x="8118293" y="2222781"/>
                  </a:lnTo>
                  <a:lnTo>
                    <a:pt x="8076922" y="2219747"/>
                  </a:lnTo>
                  <a:lnTo>
                    <a:pt x="8033704" y="2217721"/>
                  </a:lnTo>
                  <a:lnTo>
                    <a:pt x="7988451" y="2216627"/>
                  </a:lnTo>
                  <a:lnTo>
                    <a:pt x="7940974" y="2216388"/>
                  </a:lnTo>
                  <a:lnTo>
                    <a:pt x="7891085" y="2216927"/>
                  </a:lnTo>
                  <a:lnTo>
                    <a:pt x="7838594" y="2218167"/>
                  </a:lnTo>
                  <a:lnTo>
                    <a:pt x="7783313" y="2220031"/>
                  </a:lnTo>
                  <a:lnTo>
                    <a:pt x="7725054" y="2222441"/>
                  </a:lnTo>
                  <a:lnTo>
                    <a:pt x="7663627" y="2225322"/>
                  </a:lnTo>
                  <a:lnTo>
                    <a:pt x="7598844" y="2228596"/>
                  </a:lnTo>
                  <a:lnTo>
                    <a:pt x="7530517" y="2232186"/>
                  </a:lnTo>
                  <a:lnTo>
                    <a:pt x="7451854" y="2235953"/>
                  </a:lnTo>
                  <a:lnTo>
                    <a:pt x="7381145" y="2238549"/>
                  </a:lnTo>
                  <a:lnTo>
                    <a:pt x="7317556" y="2240114"/>
                  </a:lnTo>
                  <a:lnTo>
                    <a:pt x="7260248" y="2240786"/>
                  </a:lnTo>
                  <a:lnTo>
                    <a:pt x="7208386" y="2240705"/>
                  </a:lnTo>
                  <a:lnTo>
                    <a:pt x="7161133" y="2240009"/>
                  </a:lnTo>
                  <a:lnTo>
                    <a:pt x="7117653" y="2238838"/>
                  </a:lnTo>
                  <a:lnTo>
                    <a:pt x="7077109" y="2237331"/>
                  </a:lnTo>
                  <a:lnTo>
                    <a:pt x="7038665" y="2235628"/>
                  </a:lnTo>
                  <a:lnTo>
                    <a:pt x="7001485" y="2233866"/>
                  </a:lnTo>
                  <a:lnTo>
                    <a:pt x="6964732" y="2232186"/>
                  </a:lnTo>
                  <a:lnTo>
                    <a:pt x="6938866" y="2231588"/>
                  </a:lnTo>
                  <a:lnTo>
                    <a:pt x="6909069" y="2231762"/>
                  </a:lnTo>
                  <a:lnTo>
                    <a:pt x="6875501" y="2232570"/>
                  </a:lnTo>
                  <a:lnTo>
                    <a:pt x="6838321" y="2233871"/>
                  </a:lnTo>
                  <a:lnTo>
                    <a:pt x="6797691" y="2235527"/>
                  </a:lnTo>
                  <a:lnTo>
                    <a:pt x="6753770" y="2237396"/>
                  </a:lnTo>
                  <a:lnTo>
                    <a:pt x="6706720" y="2239341"/>
                  </a:lnTo>
                  <a:lnTo>
                    <a:pt x="6656700" y="2241220"/>
                  </a:lnTo>
                  <a:lnTo>
                    <a:pt x="6603871" y="2242895"/>
                  </a:lnTo>
                  <a:lnTo>
                    <a:pt x="6548393" y="2244226"/>
                  </a:lnTo>
                  <a:lnTo>
                    <a:pt x="6490427" y="2245074"/>
                  </a:lnTo>
                  <a:lnTo>
                    <a:pt x="6430133" y="2245298"/>
                  </a:lnTo>
                  <a:lnTo>
                    <a:pt x="6367671" y="2244759"/>
                  </a:lnTo>
                  <a:lnTo>
                    <a:pt x="6303202" y="2243318"/>
                  </a:lnTo>
                  <a:lnTo>
                    <a:pt x="6236885" y="2240836"/>
                  </a:lnTo>
                  <a:lnTo>
                    <a:pt x="6168883" y="2237171"/>
                  </a:lnTo>
                  <a:lnTo>
                    <a:pt x="6099354" y="2232186"/>
                  </a:lnTo>
                  <a:lnTo>
                    <a:pt x="6012957" y="2225643"/>
                  </a:lnTo>
                  <a:lnTo>
                    <a:pt x="5936741" y="2220794"/>
                  </a:lnTo>
                  <a:lnTo>
                    <a:pt x="5869528" y="2217473"/>
                  </a:lnTo>
                  <a:lnTo>
                    <a:pt x="5810142" y="2215517"/>
                  </a:lnTo>
                  <a:lnTo>
                    <a:pt x="5757405" y="2214761"/>
                  </a:lnTo>
                  <a:lnTo>
                    <a:pt x="5710140" y="2215040"/>
                  </a:lnTo>
                  <a:lnTo>
                    <a:pt x="5667170" y="2216191"/>
                  </a:lnTo>
                  <a:lnTo>
                    <a:pt x="5627317" y="2218049"/>
                  </a:lnTo>
                  <a:lnTo>
                    <a:pt x="5552257" y="2223227"/>
                  </a:lnTo>
                  <a:lnTo>
                    <a:pt x="5514694" y="2226219"/>
                  </a:lnTo>
                  <a:lnTo>
                    <a:pt x="5475541" y="2229260"/>
                  </a:lnTo>
                  <a:lnTo>
                    <a:pt x="5433620" y="2232186"/>
                  </a:lnTo>
                  <a:lnTo>
                    <a:pt x="5371795" y="2234703"/>
                  </a:lnTo>
                  <a:lnTo>
                    <a:pt x="5312541" y="2234674"/>
                  </a:lnTo>
                  <a:lnTo>
                    <a:pt x="5255834" y="2232920"/>
                  </a:lnTo>
                  <a:lnTo>
                    <a:pt x="5201648" y="2230263"/>
                  </a:lnTo>
                  <a:lnTo>
                    <a:pt x="5149958" y="2227524"/>
                  </a:lnTo>
                  <a:lnTo>
                    <a:pt x="5100739" y="2225525"/>
                  </a:lnTo>
                  <a:lnTo>
                    <a:pt x="5053966" y="2225088"/>
                  </a:lnTo>
                  <a:lnTo>
                    <a:pt x="5009613" y="2227035"/>
                  </a:lnTo>
                  <a:lnTo>
                    <a:pt x="4967657" y="2232186"/>
                  </a:lnTo>
                  <a:lnTo>
                    <a:pt x="4938841" y="2235778"/>
                  </a:lnTo>
                  <a:lnTo>
                    <a:pt x="4902054" y="2238220"/>
                  </a:lnTo>
                  <a:lnTo>
                    <a:pt x="4858400" y="2239660"/>
                  </a:lnTo>
                  <a:lnTo>
                    <a:pt x="4808989" y="2240242"/>
                  </a:lnTo>
                  <a:lnTo>
                    <a:pt x="4754927" y="2240116"/>
                  </a:lnTo>
                  <a:lnTo>
                    <a:pt x="4697322" y="2239428"/>
                  </a:lnTo>
                  <a:lnTo>
                    <a:pt x="4637280" y="2238324"/>
                  </a:lnTo>
                  <a:lnTo>
                    <a:pt x="4575909" y="2236952"/>
                  </a:lnTo>
                  <a:lnTo>
                    <a:pt x="4514316" y="2235459"/>
                  </a:lnTo>
                  <a:lnTo>
                    <a:pt x="4453608" y="2233992"/>
                  </a:lnTo>
                  <a:lnTo>
                    <a:pt x="4394893" y="2232697"/>
                  </a:lnTo>
                  <a:lnTo>
                    <a:pt x="4339277" y="2231723"/>
                  </a:lnTo>
                  <a:lnTo>
                    <a:pt x="4287869" y="2231214"/>
                  </a:lnTo>
                  <a:lnTo>
                    <a:pt x="4241774" y="2231320"/>
                  </a:lnTo>
                  <a:lnTo>
                    <a:pt x="4202101" y="2232186"/>
                  </a:lnTo>
                  <a:lnTo>
                    <a:pt x="4142755" y="2233896"/>
                  </a:lnTo>
                  <a:lnTo>
                    <a:pt x="4085091" y="2234813"/>
                  </a:lnTo>
                  <a:lnTo>
                    <a:pt x="4029197" y="2235093"/>
                  </a:lnTo>
                  <a:lnTo>
                    <a:pt x="3975167" y="2234893"/>
                  </a:lnTo>
                  <a:lnTo>
                    <a:pt x="3923090" y="2234370"/>
                  </a:lnTo>
                  <a:lnTo>
                    <a:pt x="3873058" y="2233682"/>
                  </a:lnTo>
                  <a:lnTo>
                    <a:pt x="3825161" y="2232983"/>
                  </a:lnTo>
                  <a:lnTo>
                    <a:pt x="3779491" y="2232433"/>
                  </a:lnTo>
                  <a:lnTo>
                    <a:pt x="3736138" y="2232186"/>
                  </a:lnTo>
                  <a:lnTo>
                    <a:pt x="3707224" y="2232153"/>
                  </a:lnTo>
                  <a:lnTo>
                    <a:pt x="3671623" y="2232107"/>
                  </a:lnTo>
                  <a:lnTo>
                    <a:pt x="3630149" y="2232052"/>
                  </a:lnTo>
                  <a:lnTo>
                    <a:pt x="3583615" y="2231992"/>
                  </a:lnTo>
                  <a:lnTo>
                    <a:pt x="3532834" y="2231932"/>
                  </a:lnTo>
                  <a:lnTo>
                    <a:pt x="3478623" y="2231875"/>
                  </a:lnTo>
                  <a:lnTo>
                    <a:pt x="3421793" y="2231825"/>
                  </a:lnTo>
                  <a:lnTo>
                    <a:pt x="3363159" y="2231788"/>
                  </a:lnTo>
                  <a:lnTo>
                    <a:pt x="3303535" y="2231765"/>
                  </a:lnTo>
                  <a:lnTo>
                    <a:pt x="3243735" y="2231762"/>
                  </a:lnTo>
                  <a:lnTo>
                    <a:pt x="3184573" y="2231783"/>
                  </a:lnTo>
                  <a:lnTo>
                    <a:pt x="3126863" y="2231832"/>
                  </a:lnTo>
                  <a:lnTo>
                    <a:pt x="3071418" y="2231913"/>
                  </a:lnTo>
                  <a:lnTo>
                    <a:pt x="3019053" y="2232029"/>
                  </a:lnTo>
                  <a:lnTo>
                    <a:pt x="2970582" y="2232186"/>
                  </a:lnTo>
                  <a:lnTo>
                    <a:pt x="2918647" y="2232843"/>
                  </a:lnTo>
                  <a:lnTo>
                    <a:pt x="2869108" y="2234250"/>
                  </a:lnTo>
                  <a:lnTo>
                    <a:pt x="2821345" y="2236171"/>
                  </a:lnTo>
                  <a:lnTo>
                    <a:pt x="2774739" y="2238373"/>
                  </a:lnTo>
                  <a:lnTo>
                    <a:pt x="2728668" y="2240621"/>
                  </a:lnTo>
                  <a:lnTo>
                    <a:pt x="2682513" y="2242681"/>
                  </a:lnTo>
                  <a:lnTo>
                    <a:pt x="2635653" y="2244320"/>
                  </a:lnTo>
                  <a:lnTo>
                    <a:pt x="2587469" y="2245303"/>
                  </a:lnTo>
                  <a:lnTo>
                    <a:pt x="2537340" y="2245396"/>
                  </a:lnTo>
                  <a:lnTo>
                    <a:pt x="2484647" y="2244365"/>
                  </a:lnTo>
                  <a:lnTo>
                    <a:pt x="2428768" y="2241976"/>
                  </a:lnTo>
                  <a:lnTo>
                    <a:pt x="2369084" y="2237994"/>
                  </a:lnTo>
                  <a:lnTo>
                    <a:pt x="2304975" y="2232186"/>
                  </a:lnTo>
                  <a:lnTo>
                    <a:pt x="2254830" y="2227246"/>
                  </a:lnTo>
                  <a:lnTo>
                    <a:pt x="2206000" y="2222838"/>
                  </a:lnTo>
                  <a:lnTo>
                    <a:pt x="2158204" y="2218978"/>
                  </a:lnTo>
                  <a:lnTo>
                    <a:pt x="2111158" y="2215685"/>
                  </a:lnTo>
                  <a:lnTo>
                    <a:pt x="2064581" y="2212974"/>
                  </a:lnTo>
                  <a:lnTo>
                    <a:pt x="2018191" y="2210863"/>
                  </a:lnTo>
                  <a:lnTo>
                    <a:pt x="1971705" y="2209370"/>
                  </a:lnTo>
                  <a:lnTo>
                    <a:pt x="1924841" y="2208512"/>
                  </a:lnTo>
                  <a:lnTo>
                    <a:pt x="1877316" y="2208305"/>
                  </a:lnTo>
                  <a:lnTo>
                    <a:pt x="1828849" y="2208767"/>
                  </a:lnTo>
                  <a:lnTo>
                    <a:pt x="1779156" y="2209916"/>
                  </a:lnTo>
                  <a:lnTo>
                    <a:pt x="1727957" y="2211769"/>
                  </a:lnTo>
                  <a:lnTo>
                    <a:pt x="1674967" y="2214342"/>
                  </a:lnTo>
                  <a:lnTo>
                    <a:pt x="1619906" y="2217653"/>
                  </a:lnTo>
                  <a:lnTo>
                    <a:pt x="1562491" y="2221719"/>
                  </a:lnTo>
                  <a:lnTo>
                    <a:pt x="1502440" y="2226558"/>
                  </a:lnTo>
                  <a:lnTo>
                    <a:pt x="1439470" y="2232186"/>
                  </a:lnTo>
                  <a:lnTo>
                    <a:pt x="1366514" y="2238386"/>
                  </a:lnTo>
                  <a:lnTo>
                    <a:pt x="1303315" y="2242529"/>
                  </a:lnTo>
                  <a:lnTo>
                    <a:pt x="1248413" y="2244892"/>
                  </a:lnTo>
                  <a:lnTo>
                    <a:pt x="1200344" y="2245749"/>
                  </a:lnTo>
                  <a:lnTo>
                    <a:pt x="1157647" y="2245376"/>
                  </a:lnTo>
                  <a:lnTo>
                    <a:pt x="1118860" y="2244049"/>
                  </a:lnTo>
                  <a:lnTo>
                    <a:pt x="1082521" y="2242044"/>
                  </a:lnTo>
                  <a:lnTo>
                    <a:pt x="1047167" y="2239637"/>
                  </a:lnTo>
                  <a:lnTo>
                    <a:pt x="1011336" y="2237103"/>
                  </a:lnTo>
                  <a:lnTo>
                    <a:pt x="973567" y="2234718"/>
                  </a:lnTo>
                  <a:lnTo>
                    <a:pt x="932397" y="2232759"/>
                  </a:lnTo>
                  <a:lnTo>
                    <a:pt x="886365" y="2231499"/>
                  </a:lnTo>
                  <a:lnTo>
                    <a:pt x="834007" y="2231217"/>
                  </a:lnTo>
                  <a:lnTo>
                    <a:pt x="773863" y="2232186"/>
                  </a:lnTo>
                  <a:lnTo>
                    <a:pt x="714686" y="2233760"/>
                  </a:lnTo>
                  <a:lnTo>
                    <a:pt x="657520" y="2235303"/>
                  </a:lnTo>
                  <a:lnTo>
                    <a:pt x="602171" y="2236770"/>
                  </a:lnTo>
                  <a:lnTo>
                    <a:pt x="548442" y="2238117"/>
                  </a:lnTo>
                  <a:lnTo>
                    <a:pt x="496137" y="2239298"/>
                  </a:lnTo>
                  <a:lnTo>
                    <a:pt x="445061" y="2240269"/>
                  </a:lnTo>
                  <a:lnTo>
                    <a:pt x="395017" y="2240986"/>
                  </a:lnTo>
                  <a:lnTo>
                    <a:pt x="345809" y="2241403"/>
                  </a:lnTo>
                  <a:lnTo>
                    <a:pt x="297241" y="2241476"/>
                  </a:lnTo>
                  <a:lnTo>
                    <a:pt x="249118" y="2241160"/>
                  </a:lnTo>
                  <a:lnTo>
                    <a:pt x="201243" y="2240411"/>
                  </a:lnTo>
                  <a:lnTo>
                    <a:pt x="153420" y="2239184"/>
                  </a:lnTo>
                  <a:lnTo>
                    <a:pt x="105454" y="2237434"/>
                  </a:lnTo>
                  <a:lnTo>
                    <a:pt x="57148" y="2235116"/>
                  </a:lnTo>
                  <a:lnTo>
                    <a:pt x="8307" y="2232186"/>
                  </a:lnTo>
                  <a:lnTo>
                    <a:pt x="12655" y="2196151"/>
                  </a:lnTo>
                  <a:lnTo>
                    <a:pt x="14207" y="2158163"/>
                  </a:lnTo>
                  <a:lnTo>
                    <a:pt x="13649" y="2117902"/>
                  </a:lnTo>
                  <a:lnTo>
                    <a:pt x="11668" y="2075045"/>
                  </a:lnTo>
                  <a:lnTo>
                    <a:pt x="8950" y="2029272"/>
                  </a:lnTo>
                  <a:lnTo>
                    <a:pt x="6180" y="1980259"/>
                  </a:lnTo>
                  <a:lnTo>
                    <a:pt x="4045" y="1927687"/>
                  </a:lnTo>
                  <a:lnTo>
                    <a:pt x="3230" y="1871234"/>
                  </a:lnTo>
                  <a:lnTo>
                    <a:pt x="4422" y="1810577"/>
                  </a:lnTo>
                  <a:lnTo>
                    <a:pt x="8307" y="1745395"/>
                  </a:lnTo>
                  <a:lnTo>
                    <a:pt x="13363" y="1680357"/>
                  </a:lnTo>
                  <a:lnTo>
                    <a:pt x="17548" y="1620128"/>
                  </a:lnTo>
                  <a:lnTo>
                    <a:pt x="20768" y="1564267"/>
                  </a:lnTo>
                  <a:lnTo>
                    <a:pt x="22928" y="1512333"/>
                  </a:lnTo>
                  <a:lnTo>
                    <a:pt x="23933" y="1463883"/>
                  </a:lnTo>
                  <a:lnTo>
                    <a:pt x="23687" y="1418479"/>
                  </a:lnTo>
                  <a:lnTo>
                    <a:pt x="22097" y="1375677"/>
                  </a:lnTo>
                  <a:lnTo>
                    <a:pt x="19066" y="1335036"/>
                  </a:lnTo>
                  <a:lnTo>
                    <a:pt x="14501" y="1296117"/>
                  </a:lnTo>
                  <a:lnTo>
                    <a:pt x="8307" y="1258477"/>
                  </a:lnTo>
                  <a:lnTo>
                    <a:pt x="2896" y="1217177"/>
                  </a:lnTo>
                  <a:lnTo>
                    <a:pt x="332" y="1168745"/>
                  </a:lnTo>
                  <a:lnTo>
                    <a:pt x="0" y="1115057"/>
                  </a:lnTo>
                  <a:lnTo>
                    <a:pt x="1281" y="1057988"/>
                  </a:lnTo>
                  <a:lnTo>
                    <a:pt x="3559" y="999413"/>
                  </a:lnTo>
                  <a:lnTo>
                    <a:pt x="6217" y="941207"/>
                  </a:lnTo>
                  <a:lnTo>
                    <a:pt x="8637" y="885247"/>
                  </a:lnTo>
                  <a:lnTo>
                    <a:pt x="10204" y="833407"/>
                  </a:lnTo>
                  <a:lnTo>
                    <a:pt x="10300" y="787562"/>
                  </a:lnTo>
                  <a:lnTo>
                    <a:pt x="8307" y="749588"/>
                  </a:lnTo>
                  <a:lnTo>
                    <a:pt x="6780" y="721790"/>
                  </a:lnTo>
                  <a:lnTo>
                    <a:pt x="6637" y="686717"/>
                  </a:lnTo>
                  <a:lnTo>
                    <a:pt x="7593" y="645250"/>
                  </a:lnTo>
                  <a:lnTo>
                    <a:pt x="9359" y="598273"/>
                  </a:lnTo>
                  <a:lnTo>
                    <a:pt x="11647" y="546665"/>
                  </a:lnTo>
                  <a:lnTo>
                    <a:pt x="14171" y="491310"/>
                  </a:lnTo>
                  <a:lnTo>
                    <a:pt x="16641" y="433088"/>
                  </a:lnTo>
                  <a:lnTo>
                    <a:pt x="18772" y="372881"/>
                  </a:lnTo>
                  <a:lnTo>
                    <a:pt x="20275" y="311572"/>
                  </a:lnTo>
                  <a:lnTo>
                    <a:pt x="20862" y="250041"/>
                  </a:lnTo>
                  <a:lnTo>
                    <a:pt x="20247" y="189170"/>
                  </a:lnTo>
                  <a:lnTo>
                    <a:pt x="18141" y="129842"/>
                  </a:lnTo>
                  <a:lnTo>
                    <a:pt x="14257" y="72937"/>
                  </a:lnTo>
                  <a:lnTo>
                    <a:pt x="8307" y="19338"/>
                  </a:lnTo>
                  <a:close/>
                </a:path>
              </a:pathLst>
            </a:custGeom>
            <a:ln w="6350">
              <a:solidFill>
                <a:srgbClr val="000000"/>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42671" y="0"/>
            <a:ext cx="1325880" cy="63398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34</a:t>
            </a:fld>
            <a:endParaRPr spc="5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4CDF0FB-CCF0-F2E2-4368-229B8428ABD8}"/>
              </a:ext>
            </a:extLst>
          </p:cNvPr>
          <p:cNvGrpSpPr/>
          <p:nvPr/>
        </p:nvGrpSpPr>
        <p:grpSpPr>
          <a:xfrm>
            <a:off x="758951" y="722376"/>
            <a:ext cx="4328542" cy="4700524"/>
            <a:chOff x="758951" y="722376"/>
            <a:chExt cx="4328542" cy="4700524"/>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5" y="1435608"/>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grpSp>
      <p:sp>
        <p:nvSpPr>
          <p:cNvPr id="8" name="object 8"/>
          <p:cNvSpPr txBox="1">
            <a:spLocks noGrp="1"/>
          </p:cNvSpPr>
          <p:nvPr>
            <p:ph type="title"/>
          </p:nvPr>
        </p:nvSpPr>
        <p:spPr>
          <a:xfrm>
            <a:off x="5435346" y="2519629"/>
            <a:ext cx="5201285" cy="940435"/>
          </a:xfrm>
          <a:prstGeom prst="rect">
            <a:avLst/>
          </a:prstGeom>
        </p:spPr>
        <p:txBody>
          <a:bodyPr vert="horz" wrap="square" lIns="0" tIns="12700" rIns="0" bIns="0" rtlCol="0">
            <a:spAutoFit/>
          </a:bodyPr>
          <a:lstStyle/>
          <a:p>
            <a:pPr marL="12700">
              <a:lnSpc>
                <a:spcPct val="100000"/>
              </a:lnSpc>
              <a:spcBef>
                <a:spcPts val="100"/>
              </a:spcBef>
            </a:pPr>
            <a:r>
              <a:rPr sz="6000" spc="-840" dirty="0">
                <a:latin typeface="Arial"/>
                <a:cs typeface="Arial"/>
              </a:rPr>
              <a:t>W</a:t>
            </a:r>
            <a:r>
              <a:rPr sz="6000" spc="-475" dirty="0">
                <a:latin typeface="Arial"/>
                <a:cs typeface="Arial"/>
              </a:rPr>
              <a:t>H</a:t>
            </a:r>
            <a:r>
              <a:rPr sz="6000" spc="-625" dirty="0">
                <a:latin typeface="Arial"/>
                <a:cs typeface="Arial"/>
              </a:rPr>
              <a:t>Y</a:t>
            </a:r>
            <a:r>
              <a:rPr sz="6000" spc="-5" dirty="0">
                <a:latin typeface="Arial"/>
                <a:cs typeface="Arial"/>
              </a:rPr>
              <a:t> </a:t>
            </a:r>
            <a:r>
              <a:rPr lang="en-US" sz="6000" spc="-545" dirty="0">
                <a:latin typeface="Arial"/>
                <a:cs typeface="Arial"/>
              </a:rPr>
              <a:t>UI/UX</a:t>
            </a:r>
            <a:r>
              <a:rPr sz="6000" spc="-540" dirty="0">
                <a:latin typeface="Arial"/>
                <a:cs typeface="Arial"/>
              </a:rPr>
              <a:t>?</a:t>
            </a:r>
            <a:endParaRPr sz="6000" dirty="0">
              <a:latin typeface="Arial"/>
              <a:cs typeface="Arial"/>
            </a:endParaRPr>
          </a:p>
        </p:txBody>
      </p:sp>
      <p:pic>
        <p:nvPicPr>
          <p:cNvPr id="9" name="object 9"/>
          <p:cNvPicPr/>
          <p:nvPr/>
        </p:nvPicPr>
        <p:blipFill>
          <a:blip r:embed="rId2" cstate="print"/>
          <a:stretch>
            <a:fillRect/>
          </a:stretch>
        </p:blipFill>
        <p:spPr>
          <a:xfrm>
            <a:off x="42671" y="0"/>
            <a:ext cx="1325880" cy="633984"/>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35</a:t>
            </a:fld>
            <a:endParaRPr spc="55" dirty="0"/>
          </a:p>
        </p:txBody>
      </p:sp>
      <p:pic>
        <p:nvPicPr>
          <p:cNvPr id="12" name="Picture 11">
            <a:extLst>
              <a:ext uri="{FF2B5EF4-FFF2-40B4-BE49-F238E27FC236}">
                <a16:creationId xmlns:a16="http://schemas.microsoft.com/office/drawing/2014/main" id="{813D77B3-7369-1AE3-BE92-3B1460C5E0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038" y="2000759"/>
            <a:ext cx="3285362" cy="219024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653240"/>
            <a:ext cx="9544101" cy="5551520"/>
          </a:xfrm>
          <a:prstGeom prst="rect">
            <a:avLst/>
          </a:prstGeom>
        </p:spPr>
        <p:txBody>
          <a:bodyPr vert="horz" wrap="square" lIns="0" tIns="11430" rIns="0" bIns="0" rtlCol="0">
            <a:spAutoFit/>
          </a:bodyPr>
          <a:lstStyle/>
          <a:p>
            <a:pPr algn="l"/>
            <a:br>
              <a:rPr lang="en-US" sz="2000" b="0" i="0" dirty="0">
                <a:effectLst/>
                <a:latin typeface="Söhne"/>
              </a:rPr>
            </a:br>
            <a:r>
              <a:rPr lang="en-US" sz="2000" b="0" i="0" dirty="0">
                <a:effectLst/>
                <a:latin typeface="Söhne"/>
              </a:rPr>
              <a:t>User Interface (UI) and User Experience (UX) are critically important aspects of modern web and application development for several reasons:</a:t>
            </a:r>
          </a:p>
          <a:p>
            <a:pPr algn="l">
              <a:buFont typeface="+mj-lt"/>
              <a:buAutoNum type="arabicPeriod"/>
            </a:pPr>
            <a:r>
              <a:rPr lang="en-US" sz="2000" b="1" i="0" dirty="0">
                <a:effectLst/>
                <a:latin typeface="Söhne"/>
              </a:rPr>
              <a:t>User-Centric Design</a:t>
            </a:r>
            <a:r>
              <a:rPr lang="en-US" sz="2000" b="0" i="0" dirty="0">
                <a:effectLst/>
                <a:latin typeface="Söhne"/>
              </a:rPr>
              <a:t>: UI/UX design places the user at the center of the development process. It focuses on creating products and interfaces that are intuitive, efficient, and enjoyable for users. This approach ultimately leads to better user satisfaction.</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Competitive Advantage</a:t>
            </a:r>
            <a:r>
              <a:rPr lang="en-US" sz="2000" b="0" i="0" dirty="0">
                <a:effectLst/>
                <a:latin typeface="Söhne"/>
              </a:rPr>
              <a:t>: In a crowded marketplace, having a well-designed UI/UX can set your product or service apart from the competition. A visually appealing and user-friendly interface can attract and retain users.</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Reduced User Friction</a:t>
            </a:r>
            <a:r>
              <a:rPr lang="en-US" sz="2000" b="0" i="0" dirty="0">
                <a:effectLst/>
                <a:latin typeface="Söhne"/>
              </a:rPr>
              <a:t>: A well-designed UI/UX minimizes user friction, making it easier for users to accomplish their tasks or goals. This, in turn, can lead to higher conversion rates, whether you're selling products, collecting data, or providing information.</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Lower Support Costs</a:t>
            </a:r>
            <a:r>
              <a:rPr lang="en-US" sz="2000" b="0" i="0" dirty="0">
                <a:effectLst/>
                <a:latin typeface="Söhne"/>
              </a:rPr>
              <a:t>: Good UX design reduces the need for user support and troubleshooting. When users can easily navigate and understand your product or website, they are less likely to encounter problems and require assistance.</a:t>
            </a:r>
          </a:p>
        </p:txBody>
      </p:sp>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36</a:t>
            </a:fld>
            <a:endParaRPr spc="55" dirty="0"/>
          </a:p>
        </p:txBody>
      </p:sp>
      <p:pic>
        <p:nvPicPr>
          <p:cNvPr id="6" name="Picture 5">
            <a:extLst>
              <a:ext uri="{FF2B5EF4-FFF2-40B4-BE49-F238E27FC236}">
                <a16:creationId xmlns:a16="http://schemas.microsoft.com/office/drawing/2014/main" id="{B0FB99CA-44CA-7C2A-9AF0-2671F6E277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57600" y="501331"/>
            <a:ext cx="8698804" cy="57992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37</a:t>
            </a:fld>
            <a:endParaRPr spc="55" dirty="0"/>
          </a:p>
        </p:txBody>
      </p:sp>
      <p:pic>
        <p:nvPicPr>
          <p:cNvPr id="7" name="Picture 6">
            <a:extLst>
              <a:ext uri="{FF2B5EF4-FFF2-40B4-BE49-F238E27FC236}">
                <a16:creationId xmlns:a16="http://schemas.microsoft.com/office/drawing/2014/main" id="{31CA160C-C0B5-4006-1A3D-CF1D14C0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15" y="888400"/>
            <a:ext cx="11507770" cy="4685728"/>
          </a:xfrm>
          <a:prstGeom prst="rect">
            <a:avLst/>
          </a:prstGeom>
        </p:spPr>
      </p:pic>
      <p:sp>
        <p:nvSpPr>
          <p:cNvPr id="8" name="Rectangle 7">
            <a:extLst>
              <a:ext uri="{FF2B5EF4-FFF2-40B4-BE49-F238E27FC236}">
                <a16:creationId xmlns:a16="http://schemas.microsoft.com/office/drawing/2014/main" id="{95F348FD-0A43-A61A-6771-FFA8E2F9FB54}"/>
              </a:ext>
            </a:extLst>
          </p:cNvPr>
          <p:cNvSpPr/>
          <p:nvPr/>
        </p:nvSpPr>
        <p:spPr>
          <a:xfrm>
            <a:off x="10439400" y="990600"/>
            <a:ext cx="12954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29FFBFA-1C62-EB1D-46B1-643D4577F868}"/>
              </a:ext>
            </a:extLst>
          </p:cNvPr>
          <p:cNvSpPr/>
          <p:nvPr/>
        </p:nvSpPr>
        <p:spPr>
          <a:xfrm>
            <a:off x="1752600" y="2057400"/>
            <a:ext cx="12954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FA6151-B450-52A4-F112-5385F1A44A94}"/>
              </a:ext>
            </a:extLst>
          </p:cNvPr>
          <p:cNvSpPr/>
          <p:nvPr/>
        </p:nvSpPr>
        <p:spPr>
          <a:xfrm rot="16200000">
            <a:off x="10925631" y="2210522"/>
            <a:ext cx="1295400" cy="5531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671" y="0"/>
            <a:ext cx="1325880" cy="63398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38</a:t>
            </a:fld>
            <a:endParaRPr spc="55" dirty="0"/>
          </a:p>
        </p:txBody>
      </p:sp>
      <p:pic>
        <p:nvPicPr>
          <p:cNvPr id="6" name="Picture 5">
            <a:extLst>
              <a:ext uri="{FF2B5EF4-FFF2-40B4-BE49-F238E27FC236}">
                <a16:creationId xmlns:a16="http://schemas.microsoft.com/office/drawing/2014/main" id="{84E29902-EFA6-5614-F516-85257276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571500"/>
            <a:ext cx="8572500" cy="5715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25295" y="1435608"/>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sp>
        <p:nvSpPr>
          <p:cNvPr id="8" name="object 8"/>
          <p:cNvSpPr txBox="1">
            <a:spLocks noGrp="1"/>
          </p:cNvSpPr>
          <p:nvPr>
            <p:ph type="title"/>
          </p:nvPr>
        </p:nvSpPr>
        <p:spPr>
          <a:xfrm>
            <a:off x="5395721" y="2519629"/>
            <a:ext cx="6262879" cy="1859483"/>
          </a:xfrm>
          <a:prstGeom prst="rect">
            <a:avLst/>
          </a:prstGeom>
        </p:spPr>
        <p:txBody>
          <a:bodyPr vert="horz" wrap="square" lIns="0" tIns="12700" rIns="0" bIns="0" rtlCol="0">
            <a:spAutoFit/>
          </a:bodyPr>
          <a:lstStyle/>
          <a:p>
            <a:pPr marL="12700">
              <a:lnSpc>
                <a:spcPct val="100000"/>
              </a:lnSpc>
              <a:spcBef>
                <a:spcPts val="100"/>
              </a:spcBef>
            </a:pPr>
            <a:r>
              <a:rPr sz="6000" spc="-840" dirty="0">
                <a:latin typeface="Arial"/>
                <a:cs typeface="Arial"/>
              </a:rPr>
              <a:t>W</a:t>
            </a:r>
            <a:r>
              <a:rPr sz="6000" spc="-475" dirty="0">
                <a:latin typeface="Arial"/>
                <a:cs typeface="Arial"/>
              </a:rPr>
              <a:t>H</a:t>
            </a:r>
            <a:r>
              <a:rPr sz="6000" spc="-625" dirty="0">
                <a:latin typeface="Arial"/>
                <a:cs typeface="Arial"/>
              </a:rPr>
              <a:t>Y</a:t>
            </a:r>
            <a:r>
              <a:rPr sz="6000" spc="-10" dirty="0">
                <a:latin typeface="Arial"/>
                <a:cs typeface="Arial"/>
              </a:rPr>
              <a:t> </a:t>
            </a:r>
            <a:r>
              <a:rPr lang="en-US" sz="6000" spc="-645" dirty="0">
                <a:latin typeface="Arial"/>
                <a:cs typeface="Arial"/>
              </a:rPr>
              <a:t>Data science and Analytics</a:t>
            </a:r>
            <a:r>
              <a:rPr sz="6000" spc="-540" dirty="0">
                <a:latin typeface="Arial"/>
                <a:cs typeface="Arial"/>
              </a:rPr>
              <a:t>?</a:t>
            </a:r>
            <a:endParaRPr sz="6000" dirty="0">
              <a:latin typeface="Arial"/>
              <a:cs typeface="Arial"/>
            </a:endParaRPr>
          </a:p>
        </p:txBody>
      </p:sp>
      <p:pic>
        <p:nvPicPr>
          <p:cNvPr id="9" name="object 9"/>
          <p:cNvPicPr/>
          <p:nvPr/>
        </p:nvPicPr>
        <p:blipFill>
          <a:blip r:embed="rId2" cstate="print"/>
          <a:stretch>
            <a:fillRect/>
          </a:stretch>
        </p:blipFill>
        <p:spPr>
          <a:xfrm>
            <a:off x="42671" y="0"/>
            <a:ext cx="1325880" cy="633984"/>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39</a:t>
            </a:fld>
            <a:endParaRPr spc="55" dirty="0"/>
          </a:p>
        </p:txBody>
      </p:sp>
      <p:pic>
        <p:nvPicPr>
          <p:cNvPr id="11" name="Picture 10">
            <a:extLst>
              <a:ext uri="{FF2B5EF4-FFF2-40B4-BE49-F238E27FC236}">
                <a16:creationId xmlns:a16="http://schemas.microsoft.com/office/drawing/2014/main" id="{3C47F222-AE4E-DC76-83BE-C63B69EA98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244" y="2049339"/>
            <a:ext cx="2409240" cy="20003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2345512"/>
            <a:ext cx="2915285" cy="695325"/>
          </a:xfrm>
          <a:prstGeom prst="rect">
            <a:avLst/>
          </a:prstGeom>
        </p:spPr>
        <p:txBody>
          <a:bodyPr vert="horz" wrap="square" lIns="0" tIns="12065" rIns="0" bIns="0" rtlCol="0">
            <a:spAutoFit/>
          </a:bodyPr>
          <a:lstStyle/>
          <a:p>
            <a:pPr marL="12700">
              <a:lnSpc>
                <a:spcPct val="100000"/>
              </a:lnSpc>
              <a:spcBef>
                <a:spcPts val="95"/>
              </a:spcBef>
            </a:pPr>
            <a:r>
              <a:rPr spc="-15" dirty="0"/>
              <a:t>Introduction</a:t>
            </a:r>
          </a:p>
        </p:txBody>
      </p:sp>
      <p:sp>
        <p:nvSpPr>
          <p:cNvPr id="3" name="object 3"/>
          <p:cNvSpPr txBox="1"/>
          <p:nvPr/>
        </p:nvSpPr>
        <p:spPr>
          <a:xfrm>
            <a:off x="588365" y="3464179"/>
            <a:ext cx="3818890" cy="1612265"/>
          </a:xfrm>
          <a:prstGeom prst="rect">
            <a:avLst/>
          </a:prstGeom>
        </p:spPr>
        <p:txBody>
          <a:bodyPr vert="horz" wrap="square" lIns="0" tIns="13335" rIns="0" bIns="0" rtlCol="0">
            <a:spAutoFit/>
          </a:bodyPr>
          <a:lstStyle/>
          <a:p>
            <a:pPr marL="12700" marR="105410">
              <a:lnSpc>
                <a:spcPct val="100000"/>
              </a:lnSpc>
              <a:spcBef>
                <a:spcPts val="105"/>
              </a:spcBef>
            </a:pPr>
            <a:r>
              <a:rPr sz="1600" spc="5" dirty="0">
                <a:solidFill>
                  <a:srgbClr val="1F2021"/>
                </a:solidFill>
                <a:latin typeface="Arial MT"/>
                <a:cs typeface="Arial MT"/>
              </a:rPr>
              <a:t>A</a:t>
            </a:r>
            <a:r>
              <a:rPr sz="1600" spc="-105" dirty="0">
                <a:solidFill>
                  <a:srgbClr val="1F2021"/>
                </a:solidFill>
                <a:latin typeface="Arial MT"/>
                <a:cs typeface="Arial MT"/>
              </a:rPr>
              <a:t> </a:t>
            </a:r>
            <a:r>
              <a:rPr sz="1600" b="1" dirty="0">
                <a:latin typeface="Arial"/>
                <a:cs typeface="Arial"/>
              </a:rPr>
              <a:t>trend</a:t>
            </a:r>
            <a:r>
              <a:rPr sz="1600" b="1" spc="5" dirty="0">
                <a:latin typeface="Arial"/>
                <a:cs typeface="Arial"/>
              </a:rPr>
              <a:t> </a:t>
            </a:r>
            <a:r>
              <a:rPr sz="1600" dirty="0">
                <a:solidFill>
                  <a:srgbClr val="1F2021"/>
                </a:solidFill>
                <a:latin typeface="Arial MT"/>
                <a:cs typeface="Arial MT"/>
              </a:rPr>
              <a:t>is</a:t>
            </a:r>
            <a:r>
              <a:rPr sz="1600" spc="-30" dirty="0">
                <a:solidFill>
                  <a:srgbClr val="1F2021"/>
                </a:solidFill>
                <a:latin typeface="Arial MT"/>
                <a:cs typeface="Arial MT"/>
              </a:rPr>
              <a:t> </a:t>
            </a:r>
            <a:r>
              <a:rPr sz="1600" dirty="0">
                <a:solidFill>
                  <a:srgbClr val="1F2021"/>
                </a:solidFill>
                <a:latin typeface="Arial MT"/>
                <a:cs typeface="Arial MT"/>
              </a:rPr>
              <a:t>a</a:t>
            </a:r>
            <a:r>
              <a:rPr sz="1600" spc="-5" dirty="0">
                <a:solidFill>
                  <a:srgbClr val="1F2021"/>
                </a:solidFill>
                <a:latin typeface="Arial MT"/>
                <a:cs typeface="Arial MT"/>
              </a:rPr>
              <a:t> </a:t>
            </a:r>
            <a:r>
              <a:rPr sz="1600" dirty="0">
                <a:solidFill>
                  <a:srgbClr val="1F2021"/>
                </a:solidFill>
                <a:latin typeface="Arial MT"/>
                <a:cs typeface="Arial MT"/>
              </a:rPr>
              <a:t>form</a:t>
            </a:r>
            <a:r>
              <a:rPr sz="1600" spc="10" dirty="0">
                <a:solidFill>
                  <a:srgbClr val="1F2021"/>
                </a:solidFill>
                <a:latin typeface="Arial MT"/>
                <a:cs typeface="Arial MT"/>
              </a:rPr>
              <a:t> </a:t>
            </a:r>
            <a:r>
              <a:rPr sz="1600" spc="-5" dirty="0">
                <a:solidFill>
                  <a:srgbClr val="1F2021"/>
                </a:solidFill>
                <a:latin typeface="Arial MT"/>
                <a:cs typeface="Arial MT"/>
              </a:rPr>
              <a:t>of</a:t>
            </a:r>
            <a:r>
              <a:rPr sz="1600" spc="-10" dirty="0">
                <a:solidFill>
                  <a:srgbClr val="1F2021"/>
                </a:solidFill>
                <a:latin typeface="Arial MT"/>
                <a:cs typeface="Arial MT"/>
              </a:rPr>
              <a:t> </a:t>
            </a:r>
            <a:r>
              <a:rPr sz="1600" dirty="0">
                <a:solidFill>
                  <a:srgbClr val="1F2021"/>
                </a:solidFill>
                <a:latin typeface="Arial MT"/>
                <a:cs typeface="Arial MT"/>
              </a:rPr>
              <a:t>collective</a:t>
            </a:r>
            <a:r>
              <a:rPr sz="1600" spc="-75" dirty="0">
                <a:solidFill>
                  <a:srgbClr val="1F2021"/>
                </a:solidFill>
                <a:latin typeface="Arial MT"/>
                <a:cs typeface="Arial MT"/>
              </a:rPr>
              <a:t> </a:t>
            </a:r>
            <a:r>
              <a:rPr sz="1600" spc="-5" dirty="0">
                <a:solidFill>
                  <a:srgbClr val="1F2021"/>
                </a:solidFill>
                <a:latin typeface="Arial MT"/>
                <a:cs typeface="Arial MT"/>
              </a:rPr>
              <a:t>behavior</a:t>
            </a:r>
            <a:r>
              <a:rPr sz="1600" spc="-10" dirty="0">
                <a:solidFill>
                  <a:srgbClr val="1F2021"/>
                </a:solidFill>
                <a:latin typeface="Arial MT"/>
                <a:cs typeface="Arial MT"/>
              </a:rPr>
              <a:t> </a:t>
            </a:r>
            <a:r>
              <a:rPr sz="1600" dirty="0">
                <a:solidFill>
                  <a:srgbClr val="1F2021"/>
                </a:solidFill>
                <a:latin typeface="Arial MT"/>
                <a:cs typeface="Arial MT"/>
              </a:rPr>
              <a:t>in </a:t>
            </a:r>
            <a:r>
              <a:rPr sz="1600" spc="-430" dirty="0">
                <a:solidFill>
                  <a:srgbClr val="1F2021"/>
                </a:solidFill>
                <a:latin typeface="Arial MT"/>
                <a:cs typeface="Arial MT"/>
              </a:rPr>
              <a:t> </a:t>
            </a:r>
            <a:r>
              <a:rPr sz="1600" spc="-5" dirty="0">
                <a:solidFill>
                  <a:srgbClr val="1F2021"/>
                </a:solidFill>
                <a:latin typeface="Arial MT"/>
                <a:cs typeface="Arial MT"/>
              </a:rPr>
              <a:t>which </a:t>
            </a:r>
            <a:r>
              <a:rPr sz="1600" dirty="0">
                <a:solidFill>
                  <a:srgbClr val="1F2021"/>
                </a:solidFill>
                <a:latin typeface="Arial MT"/>
                <a:cs typeface="Arial MT"/>
              </a:rPr>
              <a:t>a </a:t>
            </a:r>
            <a:r>
              <a:rPr sz="1600" spc="-5" dirty="0">
                <a:solidFill>
                  <a:srgbClr val="1F2021"/>
                </a:solidFill>
                <a:latin typeface="Arial MT"/>
                <a:cs typeface="Arial MT"/>
              </a:rPr>
              <a:t>group of people </a:t>
            </a:r>
            <a:r>
              <a:rPr sz="1600" dirty="0">
                <a:solidFill>
                  <a:srgbClr val="1F2021"/>
                </a:solidFill>
                <a:latin typeface="Arial MT"/>
                <a:cs typeface="Arial MT"/>
              </a:rPr>
              <a:t>enthusiastically </a:t>
            </a:r>
            <a:r>
              <a:rPr sz="1600" spc="5" dirty="0">
                <a:solidFill>
                  <a:srgbClr val="1F2021"/>
                </a:solidFill>
                <a:latin typeface="Arial MT"/>
                <a:cs typeface="Arial MT"/>
              </a:rPr>
              <a:t> </a:t>
            </a:r>
            <a:r>
              <a:rPr sz="1600" dirty="0">
                <a:solidFill>
                  <a:srgbClr val="1F2021"/>
                </a:solidFill>
                <a:latin typeface="Arial MT"/>
                <a:cs typeface="Arial MT"/>
              </a:rPr>
              <a:t>follow</a:t>
            </a:r>
            <a:r>
              <a:rPr sz="1600" spc="-35" dirty="0">
                <a:solidFill>
                  <a:srgbClr val="1F2021"/>
                </a:solidFill>
                <a:latin typeface="Arial MT"/>
                <a:cs typeface="Arial MT"/>
              </a:rPr>
              <a:t> </a:t>
            </a:r>
            <a:r>
              <a:rPr sz="1600" dirty="0">
                <a:solidFill>
                  <a:srgbClr val="1F2021"/>
                </a:solidFill>
                <a:latin typeface="Arial MT"/>
                <a:cs typeface="Arial MT"/>
              </a:rPr>
              <a:t>an</a:t>
            </a:r>
            <a:r>
              <a:rPr sz="1600" spc="-25" dirty="0">
                <a:solidFill>
                  <a:srgbClr val="1F2021"/>
                </a:solidFill>
                <a:latin typeface="Arial MT"/>
                <a:cs typeface="Arial MT"/>
              </a:rPr>
              <a:t> </a:t>
            </a:r>
            <a:r>
              <a:rPr sz="1600" spc="5" dirty="0">
                <a:solidFill>
                  <a:srgbClr val="1F2021"/>
                </a:solidFill>
                <a:latin typeface="Arial MT"/>
                <a:cs typeface="Arial MT"/>
              </a:rPr>
              <a:t>impulse</a:t>
            </a:r>
            <a:r>
              <a:rPr sz="1600" spc="-70" dirty="0">
                <a:solidFill>
                  <a:srgbClr val="1F2021"/>
                </a:solidFill>
                <a:latin typeface="Arial MT"/>
                <a:cs typeface="Arial MT"/>
              </a:rPr>
              <a:t> </a:t>
            </a:r>
            <a:r>
              <a:rPr sz="1600" dirty="0">
                <a:solidFill>
                  <a:srgbClr val="1F2021"/>
                </a:solidFill>
                <a:latin typeface="Arial MT"/>
                <a:cs typeface="Arial MT"/>
              </a:rPr>
              <a:t>for</a:t>
            </a:r>
            <a:r>
              <a:rPr sz="1600" spc="-5" dirty="0">
                <a:solidFill>
                  <a:srgbClr val="1F2021"/>
                </a:solidFill>
                <a:latin typeface="Arial MT"/>
                <a:cs typeface="Arial MT"/>
              </a:rPr>
              <a:t> </a:t>
            </a:r>
            <a:r>
              <a:rPr sz="1600" spc="5" dirty="0">
                <a:solidFill>
                  <a:srgbClr val="1F2021"/>
                </a:solidFill>
                <a:latin typeface="Arial MT"/>
                <a:cs typeface="Arial MT"/>
              </a:rPr>
              <a:t>a</a:t>
            </a:r>
            <a:r>
              <a:rPr sz="1600" dirty="0">
                <a:solidFill>
                  <a:srgbClr val="1F2021"/>
                </a:solidFill>
                <a:latin typeface="Arial MT"/>
                <a:cs typeface="Arial MT"/>
              </a:rPr>
              <a:t> </a:t>
            </a:r>
            <a:r>
              <a:rPr sz="1600" spc="-5" dirty="0">
                <a:solidFill>
                  <a:srgbClr val="1F2021"/>
                </a:solidFill>
                <a:latin typeface="Arial MT"/>
                <a:cs typeface="Arial MT"/>
              </a:rPr>
              <a:t>short</a:t>
            </a:r>
            <a:r>
              <a:rPr sz="1600" spc="-10" dirty="0">
                <a:solidFill>
                  <a:srgbClr val="1F2021"/>
                </a:solidFill>
                <a:latin typeface="Arial MT"/>
                <a:cs typeface="Arial MT"/>
              </a:rPr>
              <a:t> </a:t>
            </a:r>
            <a:r>
              <a:rPr sz="1600" spc="-5" dirty="0">
                <a:solidFill>
                  <a:srgbClr val="1F2021"/>
                </a:solidFill>
                <a:latin typeface="Arial MT"/>
                <a:cs typeface="Arial MT"/>
              </a:rPr>
              <a:t>period.</a:t>
            </a:r>
            <a:endParaRPr sz="1600" dirty="0">
              <a:latin typeface="Arial MT"/>
              <a:cs typeface="Arial MT"/>
            </a:endParaRPr>
          </a:p>
          <a:p>
            <a:pPr marL="12700" marR="5080" algn="just">
              <a:lnSpc>
                <a:spcPct val="98700"/>
              </a:lnSpc>
              <a:spcBef>
                <a:spcPts val="1035"/>
              </a:spcBef>
            </a:pPr>
            <a:r>
              <a:rPr sz="1600" dirty="0">
                <a:solidFill>
                  <a:srgbClr val="1F2021"/>
                </a:solidFill>
                <a:latin typeface="Arial MT"/>
                <a:cs typeface="Arial MT"/>
              </a:rPr>
              <a:t>The </a:t>
            </a:r>
            <a:r>
              <a:rPr sz="1600" b="1" spc="-5" dirty="0">
                <a:solidFill>
                  <a:srgbClr val="1F2021"/>
                </a:solidFill>
                <a:latin typeface="Arial"/>
                <a:cs typeface="Arial"/>
              </a:rPr>
              <a:t>career </a:t>
            </a:r>
            <a:r>
              <a:rPr sz="1600" dirty="0">
                <a:solidFill>
                  <a:srgbClr val="1F2021"/>
                </a:solidFill>
                <a:latin typeface="Arial MT"/>
                <a:cs typeface="Arial MT"/>
              </a:rPr>
              <a:t>is </a:t>
            </a:r>
            <a:r>
              <a:rPr sz="1600" spc="-5" dirty="0">
                <a:solidFill>
                  <a:srgbClr val="1F2021"/>
                </a:solidFill>
                <a:latin typeface="Arial MT"/>
                <a:cs typeface="Arial MT"/>
              </a:rPr>
              <a:t>an </a:t>
            </a:r>
            <a:r>
              <a:rPr sz="1600" dirty="0">
                <a:solidFill>
                  <a:srgbClr val="1F2021"/>
                </a:solidFill>
                <a:latin typeface="Arial MT"/>
                <a:cs typeface="Arial MT"/>
              </a:rPr>
              <a:t>individual's metaphorical </a:t>
            </a:r>
            <a:r>
              <a:rPr sz="1600" spc="-430" dirty="0">
                <a:solidFill>
                  <a:srgbClr val="1F2021"/>
                </a:solidFill>
                <a:latin typeface="Arial MT"/>
                <a:cs typeface="Arial MT"/>
              </a:rPr>
              <a:t> </a:t>
            </a:r>
            <a:r>
              <a:rPr sz="1600" spc="-5" dirty="0">
                <a:solidFill>
                  <a:srgbClr val="1F2021"/>
                </a:solidFill>
                <a:latin typeface="Arial MT"/>
                <a:cs typeface="Arial MT"/>
              </a:rPr>
              <a:t>"journey" through learning, </a:t>
            </a:r>
            <a:r>
              <a:rPr sz="1600" spc="-10" dirty="0">
                <a:latin typeface="Arial MT"/>
                <a:cs typeface="Arial MT"/>
              </a:rPr>
              <a:t>work </a:t>
            </a:r>
            <a:r>
              <a:rPr sz="1600" spc="-5" dirty="0">
                <a:solidFill>
                  <a:srgbClr val="1F2021"/>
                </a:solidFill>
                <a:latin typeface="Arial MT"/>
                <a:cs typeface="Arial MT"/>
              </a:rPr>
              <a:t>and other </a:t>
            </a:r>
            <a:r>
              <a:rPr sz="1600" spc="-430" dirty="0">
                <a:solidFill>
                  <a:srgbClr val="1F2021"/>
                </a:solidFill>
                <a:latin typeface="Arial MT"/>
                <a:cs typeface="Arial MT"/>
              </a:rPr>
              <a:t> </a:t>
            </a:r>
            <a:r>
              <a:rPr sz="1600" dirty="0">
                <a:solidFill>
                  <a:srgbClr val="1F2021"/>
                </a:solidFill>
                <a:latin typeface="Arial MT"/>
                <a:cs typeface="Arial MT"/>
              </a:rPr>
              <a:t>aspects</a:t>
            </a:r>
            <a:r>
              <a:rPr sz="1600" spc="-60" dirty="0">
                <a:solidFill>
                  <a:srgbClr val="1F2021"/>
                </a:solidFill>
                <a:latin typeface="Arial MT"/>
                <a:cs typeface="Arial MT"/>
              </a:rPr>
              <a:t> </a:t>
            </a:r>
            <a:r>
              <a:rPr sz="1600" spc="-5" dirty="0">
                <a:solidFill>
                  <a:srgbClr val="1F2021"/>
                </a:solidFill>
                <a:latin typeface="Arial MT"/>
                <a:cs typeface="Arial MT"/>
              </a:rPr>
              <a:t>of</a:t>
            </a:r>
            <a:r>
              <a:rPr sz="1600" spc="30" dirty="0">
                <a:solidFill>
                  <a:srgbClr val="1F2021"/>
                </a:solidFill>
                <a:latin typeface="Arial MT"/>
                <a:cs typeface="Arial MT"/>
              </a:rPr>
              <a:t> </a:t>
            </a:r>
            <a:r>
              <a:rPr sz="1600" dirty="0">
                <a:latin typeface="Arial MT"/>
                <a:cs typeface="Arial MT"/>
              </a:rPr>
              <a:t>life</a:t>
            </a:r>
            <a:r>
              <a:rPr sz="1600" dirty="0">
                <a:solidFill>
                  <a:srgbClr val="1F2021"/>
                </a:solidFill>
                <a:latin typeface="Arial MT"/>
                <a:cs typeface="Arial MT"/>
              </a:rPr>
              <a:t>.</a:t>
            </a:r>
            <a:endParaRPr sz="1600" dirty="0">
              <a:latin typeface="Arial MT"/>
              <a:cs typeface="Arial MT"/>
            </a:endParaRPr>
          </a:p>
        </p:txBody>
      </p:sp>
      <p:pic>
        <p:nvPicPr>
          <p:cNvPr id="5" name="object 5"/>
          <p:cNvPicPr/>
          <p:nvPr/>
        </p:nvPicPr>
        <p:blipFill>
          <a:blip r:embed="rId2" cstate="print"/>
          <a:stretch>
            <a:fillRect/>
          </a:stretch>
        </p:blipFill>
        <p:spPr>
          <a:xfrm>
            <a:off x="5745480" y="0"/>
            <a:ext cx="6446520" cy="6857998"/>
          </a:xfrm>
          <a:prstGeom prst="rect">
            <a:avLst/>
          </a:prstGeom>
        </p:spPr>
      </p:pic>
      <p:sp>
        <p:nvSpPr>
          <p:cNvPr id="6" name="object 6"/>
          <p:cNvSpPr/>
          <p:nvPr/>
        </p:nvSpPr>
        <p:spPr>
          <a:xfrm>
            <a:off x="4584191" y="310895"/>
            <a:ext cx="1899285" cy="2173605"/>
          </a:xfrm>
          <a:custGeom>
            <a:avLst/>
            <a:gdLst/>
            <a:ahLst/>
            <a:cxnLst/>
            <a:rect l="l" t="t" r="r" b="b"/>
            <a:pathLst>
              <a:path w="1899285" h="2173605">
                <a:moveTo>
                  <a:pt x="944245" y="0"/>
                </a:moveTo>
                <a:lnTo>
                  <a:pt x="1893697" y="544576"/>
                </a:lnTo>
                <a:lnTo>
                  <a:pt x="1893950" y="596572"/>
                </a:lnTo>
                <a:lnTo>
                  <a:pt x="1894201" y="648567"/>
                </a:lnTo>
                <a:lnTo>
                  <a:pt x="1894451" y="700561"/>
                </a:lnTo>
                <a:lnTo>
                  <a:pt x="1894700" y="752553"/>
                </a:lnTo>
                <a:lnTo>
                  <a:pt x="1894948" y="804544"/>
                </a:lnTo>
                <a:lnTo>
                  <a:pt x="1895195" y="856535"/>
                </a:lnTo>
                <a:lnTo>
                  <a:pt x="1895442" y="908525"/>
                </a:lnTo>
                <a:lnTo>
                  <a:pt x="1895687" y="960514"/>
                </a:lnTo>
                <a:lnTo>
                  <a:pt x="1895933" y="1012502"/>
                </a:lnTo>
                <a:lnTo>
                  <a:pt x="1896178" y="1064491"/>
                </a:lnTo>
                <a:lnTo>
                  <a:pt x="1896422" y="1116479"/>
                </a:lnTo>
                <a:lnTo>
                  <a:pt x="1896667" y="1168468"/>
                </a:lnTo>
                <a:lnTo>
                  <a:pt x="1896913" y="1220456"/>
                </a:lnTo>
                <a:lnTo>
                  <a:pt x="1897158" y="1272445"/>
                </a:lnTo>
                <a:lnTo>
                  <a:pt x="1897405" y="1324435"/>
                </a:lnTo>
                <a:lnTo>
                  <a:pt x="1897652" y="1376426"/>
                </a:lnTo>
                <a:lnTo>
                  <a:pt x="1897900" y="1428417"/>
                </a:lnTo>
                <a:lnTo>
                  <a:pt x="1898149" y="1480409"/>
                </a:lnTo>
                <a:lnTo>
                  <a:pt x="1898399" y="1532403"/>
                </a:lnTo>
                <a:lnTo>
                  <a:pt x="1898650" y="1584398"/>
                </a:lnTo>
                <a:lnTo>
                  <a:pt x="1898904" y="1636394"/>
                </a:lnTo>
                <a:lnTo>
                  <a:pt x="946912" y="2173224"/>
                </a:lnTo>
                <a:lnTo>
                  <a:pt x="0" y="1633727"/>
                </a:lnTo>
                <a:lnTo>
                  <a:pt x="0" y="547115"/>
                </a:lnTo>
                <a:lnTo>
                  <a:pt x="944245" y="0"/>
                </a:lnTo>
                <a:close/>
              </a:path>
            </a:pathLst>
          </a:custGeom>
          <a:ln w="19050">
            <a:solidFill>
              <a:srgbClr val="C85B39"/>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2671" y="9144"/>
            <a:ext cx="1325880" cy="670559"/>
          </a:xfrm>
          <a:prstGeom prst="rect">
            <a:avLst/>
          </a:prstGeom>
        </p:spPr>
      </p:pic>
      <p:sp>
        <p:nvSpPr>
          <p:cNvPr id="8" name="object 8"/>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4</a:t>
            </a:fld>
            <a:endParaRPr sz="120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94106" y="1143000"/>
            <a:ext cx="7803389" cy="6193362"/>
          </a:xfrm>
          <a:prstGeom prst="rect">
            <a:avLst/>
          </a:prstGeom>
        </p:spPr>
        <p:txBody>
          <a:bodyPr vert="horz" wrap="square" lIns="0" tIns="12065" rIns="0" bIns="0" rtlCol="0">
            <a:spAutoFit/>
          </a:bodyPr>
          <a:lstStyle/>
          <a:p>
            <a:pPr marL="101600" indent="-89535">
              <a:lnSpc>
                <a:spcPct val="100000"/>
              </a:lnSpc>
              <a:spcBef>
                <a:spcPts val="95"/>
              </a:spcBef>
              <a:buSzPct val="95000"/>
              <a:buFont typeface="Arial MT"/>
              <a:buChar char="•"/>
              <a:tabLst>
                <a:tab pos="102235" algn="l"/>
              </a:tabLst>
            </a:pPr>
            <a:r>
              <a:rPr lang="en-US" sz="2000" b="1" i="0" dirty="0">
                <a:effectLst/>
                <a:latin typeface="Söhne"/>
              </a:rPr>
              <a:t>Data Science</a:t>
            </a:r>
            <a:r>
              <a:rPr lang="en-US" sz="2000" b="0" i="0" dirty="0">
                <a:solidFill>
                  <a:srgbClr val="374151"/>
                </a:solidFill>
                <a:effectLst/>
                <a:latin typeface="Söhne"/>
              </a:rPr>
              <a:t> and </a:t>
            </a:r>
            <a:r>
              <a:rPr lang="en-US" sz="2000" b="1" i="0" dirty="0">
                <a:effectLst/>
                <a:latin typeface="Söhne"/>
              </a:rPr>
              <a:t>Data Analytics</a:t>
            </a:r>
            <a:r>
              <a:rPr lang="en-US" sz="2000" b="0" i="0" dirty="0">
                <a:solidFill>
                  <a:srgbClr val="374151"/>
                </a:solidFill>
                <a:effectLst/>
                <a:latin typeface="Söhne"/>
              </a:rPr>
              <a:t> are closely related fields that involve the analysis of data to extract meaningful insights and drive decision-making.</a:t>
            </a:r>
          </a:p>
          <a:p>
            <a:pPr algn="l">
              <a:buFont typeface="+mj-lt"/>
              <a:buAutoNum type="arabicPeriod"/>
            </a:pPr>
            <a:r>
              <a:rPr lang="en-US" sz="2000" b="1" i="0" dirty="0">
                <a:effectLst/>
                <a:latin typeface="Söhne"/>
              </a:rPr>
              <a:t>Informed Decision-Making</a:t>
            </a:r>
            <a:r>
              <a:rPr lang="en-US" sz="2000" b="0" i="0" dirty="0">
                <a:effectLst/>
                <a:latin typeface="Söhne"/>
              </a:rPr>
              <a:t>: </a:t>
            </a:r>
            <a:r>
              <a:rPr lang="en-US" sz="2000" b="0" i="0" dirty="0">
                <a:solidFill>
                  <a:srgbClr val="374151"/>
                </a:solidFill>
                <a:effectLst/>
                <a:latin typeface="Söhne"/>
              </a:rPr>
              <a:t>Data science and analytics help individuals and organizations make more informed decisions. By analyzing data, you can identify trends, patterns, and insights that inform your choices, leading to better outcomes.</a:t>
            </a:r>
          </a:p>
          <a:p>
            <a:pPr algn="l">
              <a:buFont typeface="+mj-lt"/>
              <a:buAutoNum type="arabicPeriod"/>
            </a:pPr>
            <a:r>
              <a:rPr lang="en-US" sz="2000" b="1" i="0" dirty="0">
                <a:effectLst/>
                <a:latin typeface="Söhne"/>
              </a:rPr>
              <a:t>Competitive Advantage</a:t>
            </a:r>
            <a:r>
              <a:rPr lang="en-US" sz="2000" b="0" i="0" dirty="0">
                <a:effectLst/>
                <a:latin typeface="Söhne"/>
              </a:rPr>
              <a:t>: </a:t>
            </a:r>
            <a:r>
              <a:rPr lang="en-US" sz="2000" b="0" i="0" dirty="0">
                <a:solidFill>
                  <a:srgbClr val="374151"/>
                </a:solidFill>
                <a:effectLst/>
                <a:latin typeface="Söhne"/>
              </a:rPr>
              <a:t>Businesses that effectively use data science and analytics gain a competitive edge. They can uncover market trends, customer preferences, and opportunities that may not be apparent through traditional methods, allowing for agile and strategic decision-making.</a:t>
            </a:r>
          </a:p>
          <a:p>
            <a:pPr algn="l">
              <a:buFont typeface="+mj-lt"/>
              <a:buAutoNum type="arabicPeriod"/>
            </a:pPr>
            <a:r>
              <a:rPr lang="en-US" sz="2000" b="1" i="0" dirty="0">
                <a:effectLst/>
                <a:latin typeface="Söhne"/>
              </a:rPr>
              <a:t>Cost Savings</a:t>
            </a:r>
            <a:r>
              <a:rPr lang="en-US" sz="2000" b="0" i="0" dirty="0">
                <a:effectLst/>
                <a:latin typeface="Söhne"/>
              </a:rPr>
              <a:t>: </a:t>
            </a:r>
            <a:r>
              <a:rPr lang="en-US" sz="2000" b="0" i="0" dirty="0">
                <a:solidFill>
                  <a:srgbClr val="374151"/>
                </a:solidFill>
                <a:effectLst/>
                <a:latin typeface="Söhne"/>
              </a:rPr>
              <a:t>Data analytics can uncover areas of inefficiency, waste, or overspending within an organization. Identifying these areas allows for cost reduction and resource optimization.</a:t>
            </a:r>
          </a:p>
          <a:p>
            <a:pPr algn="l">
              <a:buFont typeface="+mj-lt"/>
              <a:buAutoNum type="arabicPeriod"/>
            </a:pPr>
            <a:r>
              <a:rPr lang="en-US" sz="2000" b="1" i="0" dirty="0">
                <a:effectLst/>
                <a:latin typeface="Söhne"/>
              </a:rPr>
              <a:t>Improved Product and Service Development</a:t>
            </a:r>
            <a:r>
              <a:rPr lang="en-US" sz="2000" b="0" i="0" dirty="0">
                <a:effectLst/>
                <a:latin typeface="Söhne"/>
              </a:rPr>
              <a:t>: </a:t>
            </a:r>
            <a:r>
              <a:rPr lang="en-US" sz="2000" b="0" i="0" dirty="0">
                <a:solidFill>
                  <a:srgbClr val="374151"/>
                </a:solidFill>
                <a:effectLst/>
                <a:latin typeface="Söhne"/>
              </a:rPr>
              <a:t>Data-driven insights enable companies to develop products and services that align more closely with customer needs and preferences. This leads to more successful offerings and greater customer satisfaction.</a:t>
            </a:r>
          </a:p>
          <a:p>
            <a:pPr marL="101600" indent="-89535">
              <a:lnSpc>
                <a:spcPct val="100000"/>
              </a:lnSpc>
              <a:spcBef>
                <a:spcPts val="95"/>
              </a:spcBef>
              <a:buSzPct val="95000"/>
              <a:buFont typeface="Arial MT"/>
              <a:buChar char="•"/>
              <a:tabLst>
                <a:tab pos="102235" algn="l"/>
              </a:tabLst>
            </a:pPr>
            <a:endParaRPr lang="en-US" sz="2000" b="0" i="0" dirty="0">
              <a:solidFill>
                <a:srgbClr val="374151"/>
              </a:solidFill>
              <a:effectLst/>
              <a:latin typeface="Söhne"/>
            </a:endParaRPr>
          </a:p>
          <a:p>
            <a:pPr marL="101600" indent="-89535">
              <a:lnSpc>
                <a:spcPct val="100000"/>
              </a:lnSpc>
              <a:spcBef>
                <a:spcPts val="95"/>
              </a:spcBef>
              <a:buSzPct val="95000"/>
              <a:buFont typeface="Arial MT"/>
              <a:buChar char="•"/>
              <a:tabLst>
                <a:tab pos="102235" algn="l"/>
              </a:tabLst>
            </a:pPr>
            <a:endParaRPr sz="2000" dirty="0">
              <a:latin typeface="Microsoft Sans Serif"/>
              <a:cs typeface="Microsoft Sans Serif"/>
            </a:endParaRPr>
          </a:p>
        </p:txBody>
      </p:sp>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40</a:t>
            </a:fld>
            <a:endParaRPr spc="55" dirty="0"/>
          </a:p>
        </p:txBody>
      </p:sp>
      <p:pic>
        <p:nvPicPr>
          <p:cNvPr id="6" name="Picture 5">
            <a:extLst>
              <a:ext uri="{FF2B5EF4-FFF2-40B4-BE49-F238E27FC236}">
                <a16:creationId xmlns:a16="http://schemas.microsoft.com/office/drawing/2014/main" id="{CC007FEE-B4DE-BFC2-1E94-5F80D1923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952500"/>
            <a:ext cx="5965372" cy="4953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671" y="0"/>
            <a:ext cx="1325880" cy="63398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41</a:t>
            </a:fld>
            <a:endParaRPr spc="55" dirty="0"/>
          </a:p>
        </p:txBody>
      </p:sp>
      <p:pic>
        <p:nvPicPr>
          <p:cNvPr id="6" name="Picture 5">
            <a:extLst>
              <a:ext uri="{FF2B5EF4-FFF2-40B4-BE49-F238E27FC236}">
                <a16:creationId xmlns:a16="http://schemas.microsoft.com/office/drawing/2014/main" id="{ADD94439-AE81-F3D2-A089-71E0EBA41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71600"/>
            <a:ext cx="9549596" cy="446627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88791" y="1136903"/>
            <a:ext cx="2304288" cy="1295400"/>
          </a:xfrm>
          <a:prstGeom prst="rect">
            <a:avLst/>
          </a:prstGeom>
        </p:spPr>
      </p:pic>
      <p:pic>
        <p:nvPicPr>
          <p:cNvPr id="3" name="object 3"/>
          <p:cNvPicPr/>
          <p:nvPr/>
        </p:nvPicPr>
        <p:blipFill>
          <a:blip r:embed="rId3" cstate="print"/>
          <a:stretch>
            <a:fillRect/>
          </a:stretch>
        </p:blipFill>
        <p:spPr>
          <a:xfrm>
            <a:off x="6754368" y="1709927"/>
            <a:ext cx="377951" cy="377951"/>
          </a:xfrm>
          <a:prstGeom prst="rect">
            <a:avLst/>
          </a:prstGeom>
        </p:spPr>
      </p:pic>
      <p:sp>
        <p:nvSpPr>
          <p:cNvPr id="4" name="object 4"/>
          <p:cNvSpPr txBox="1">
            <a:spLocks noGrp="1"/>
          </p:cNvSpPr>
          <p:nvPr>
            <p:ph type="title"/>
          </p:nvPr>
        </p:nvSpPr>
        <p:spPr>
          <a:xfrm>
            <a:off x="7211314" y="1687195"/>
            <a:ext cx="191135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33333"/>
                </a:solidFill>
                <a:latin typeface="Arial"/>
                <a:cs typeface="Arial"/>
              </a:rPr>
              <a:t>esummarizer</a:t>
            </a:r>
            <a:endParaRPr sz="2400">
              <a:latin typeface="Arial"/>
              <a:cs typeface="Arial"/>
            </a:endParaRPr>
          </a:p>
        </p:txBody>
      </p:sp>
      <p:pic>
        <p:nvPicPr>
          <p:cNvPr id="5" name="object 5"/>
          <p:cNvPicPr/>
          <p:nvPr/>
        </p:nvPicPr>
        <p:blipFill>
          <a:blip r:embed="rId4" cstate="print"/>
          <a:stretch>
            <a:fillRect/>
          </a:stretch>
        </p:blipFill>
        <p:spPr>
          <a:xfrm>
            <a:off x="8951976" y="2721864"/>
            <a:ext cx="1258824" cy="789431"/>
          </a:xfrm>
          <a:prstGeom prst="rect">
            <a:avLst/>
          </a:prstGeom>
        </p:spPr>
      </p:pic>
      <p:pic>
        <p:nvPicPr>
          <p:cNvPr id="6" name="object 6"/>
          <p:cNvPicPr/>
          <p:nvPr/>
        </p:nvPicPr>
        <p:blipFill>
          <a:blip r:embed="rId5" cstate="print"/>
          <a:stretch>
            <a:fillRect/>
          </a:stretch>
        </p:blipFill>
        <p:spPr>
          <a:xfrm>
            <a:off x="5321808" y="2788920"/>
            <a:ext cx="2865119" cy="633984"/>
          </a:xfrm>
          <a:prstGeom prst="rect">
            <a:avLst/>
          </a:prstGeom>
        </p:spPr>
      </p:pic>
      <p:pic>
        <p:nvPicPr>
          <p:cNvPr id="7" name="object 7"/>
          <p:cNvPicPr/>
          <p:nvPr/>
        </p:nvPicPr>
        <p:blipFill>
          <a:blip r:embed="rId6" cstate="print"/>
          <a:stretch>
            <a:fillRect/>
          </a:stretch>
        </p:blipFill>
        <p:spPr>
          <a:xfrm>
            <a:off x="2264664" y="2782823"/>
            <a:ext cx="2051304" cy="728472"/>
          </a:xfrm>
          <a:prstGeom prst="rect">
            <a:avLst/>
          </a:prstGeom>
        </p:spPr>
      </p:pic>
      <p:pic>
        <p:nvPicPr>
          <p:cNvPr id="8" name="object 8"/>
          <p:cNvPicPr/>
          <p:nvPr/>
        </p:nvPicPr>
        <p:blipFill>
          <a:blip r:embed="rId7" cstate="print"/>
          <a:stretch>
            <a:fillRect/>
          </a:stretch>
        </p:blipFill>
        <p:spPr>
          <a:xfrm>
            <a:off x="8848343" y="4151376"/>
            <a:ext cx="1469136" cy="1472184"/>
          </a:xfrm>
          <a:prstGeom prst="rect">
            <a:avLst/>
          </a:prstGeom>
        </p:spPr>
      </p:pic>
      <p:pic>
        <p:nvPicPr>
          <p:cNvPr id="9" name="object 9"/>
          <p:cNvPicPr/>
          <p:nvPr/>
        </p:nvPicPr>
        <p:blipFill>
          <a:blip r:embed="rId8" cstate="print"/>
          <a:stretch>
            <a:fillRect/>
          </a:stretch>
        </p:blipFill>
        <p:spPr>
          <a:xfrm>
            <a:off x="1874520" y="4075176"/>
            <a:ext cx="3038856" cy="1709927"/>
          </a:xfrm>
          <a:prstGeom prst="rect">
            <a:avLst/>
          </a:prstGeom>
        </p:spPr>
      </p:pic>
      <p:pic>
        <p:nvPicPr>
          <p:cNvPr id="10" name="object 10"/>
          <p:cNvPicPr/>
          <p:nvPr/>
        </p:nvPicPr>
        <p:blipFill>
          <a:blip r:embed="rId9" cstate="print"/>
          <a:stretch>
            <a:fillRect/>
          </a:stretch>
        </p:blipFill>
        <p:spPr>
          <a:xfrm>
            <a:off x="6001511" y="4197096"/>
            <a:ext cx="1505712" cy="1380743"/>
          </a:xfrm>
          <a:prstGeom prst="rect">
            <a:avLst/>
          </a:prstGeom>
        </p:spPr>
      </p:pic>
      <p:pic>
        <p:nvPicPr>
          <p:cNvPr id="11" name="object 11"/>
          <p:cNvPicPr/>
          <p:nvPr/>
        </p:nvPicPr>
        <p:blipFill>
          <a:blip r:embed="rId10" cstate="print"/>
          <a:stretch>
            <a:fillRect/>
          </a:stretch>
        </p:blipFill>
        <p:spPr>
          <a:xfrm>
            <a:off x="42671" y="0"/>
            <a:ext cx="1325880" cy="633984"/>
          </a:xfrm>
          <a:prstGeom prst="rect">
            <a:avLst/>
          </a:prstGeom>
        </p:spPr>
      </p:pic>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42</a:t>
            </a:fld>
            <a:endParaRPr spc="5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843528" y="722376"/>
            <a:ext cx="1243965" cy="1405255"/>
          </a:xfrm>
          <a:custGeom>
            <a:avLst/>
            <a:gdLst/>
            <a:ahLst/>
            <a:cxnLst/>
            <a:rect l="l" t="t" r="r" b="b"/>
            <a:pathLst>
              <a:path w="1243964" h="1405255">
                <a:moveTo>
                  <a:pt x="620013" y="0"/>
                </a:moveTo>
                <a:lnTo>
                  <a:pt x="0" y="353822"/>
                </a:lnTo>
                <a:lnTo>
                  <a:pt x="0" y="1056386"/>
                </a:lnTo>
                <a:lnTo>
                  <a:pt x="621664" y="1405127"/>
                </a:lnTo>
                <a:lnTo>
                  <a:pt x="1242568" y="1056386"/>
                </a:lnTo>
                <a:lnTo>
                  <a:pt x="1242310" y="955621"/>
                </a:lnTo>
                <a:lnTo>
                  <a:pt x="1243569" y="503194"/>
                </a:lnTo>
                <a:lnTo>
                  <a:pt x="1243330" y="352171"/>
                </a:lnTo>
                <a:lnTo>
                  <a:pt x="620013" y="0"/>
                </a:lnTo>
                <a:close/>
              </a:path>
            </a:pathLst>
          </a:custGeom>
          <a:solidFill>
            <a:srgbClr val="ADC1D7"/>
          </a:solidFill>
        </p:spPr>
        <p:txBody>
          <a:bodyPr wrap="square" lIns="0" tIns="0" rIns="0" bIns="0" rtlCol="0"/>
          <a:lstStyle/>
          <a:p>
            <a:endParaRPr/>
          </a:p>
        </p:txBody>
      </p:sp>
      <p:sp>
        <p:nvSpPr>
          <p:cNvPr id="4" name="object 4"/>
          <p:cNvSpPr/>
          <p:nvPr/>
        </p:nvSpPr>
        <p:spPr>
          <a:xfrm>
            <a:off x="1219200" y="1435100"/>
            <a:ext cx="2856230" cy="3270885"/>
          </a:xfrm>
          <a:custGeom>
            <a:avLst/>
            <a:gdLst/>
            <a:ahLst/>
            <a:cxnLst/>
            <a:rect l="l" t="t" r="r" b="b"/>
            <a:pathLst>
              <a:path w="2856229" h="3270885">
                <a:moveTo>
                  <a:pt x="1423797" y="0"/>
                </a:moveTo>
                <a:lnTo>
                  <a:pt x="0" y="823467"/>
                </a:lnTo>
                <a:lnTo>
                  <a:pt x="0" y="2458719"/>
                </a:lnTo>
                <a:lnTo>
                  <a:pt x="1427734" y="3270504"/>
                </a:lnTo>
                <a:lnTo>
                  <a:pt x="2853690" y="2458847"/>
                </a:lnTo>
                <a:lnTo>
                  <a:pt x="2853127" y="2151100"/>
                </a:lnTo>
                <a:lnTo>
                  <a:pt x="2855921" y="1178509"/>
                </a:lnTo>
                <a:lnTo>
                  <a:pt x="2855341" y="819530"/>
                </a:lnTo>
                <a:lnTo>
                  <a:pt x="1423797" y="0"/>
                </a:lnTo>
                <a:close/>
              </a:path>
            </a:pathLst>
          </a:custGeom>
          <a:solidFill>
            <a:srgbClr val="FBD3A6"/>
          </a:solidFill>
        </p:spPr>
        <p:txBody>
          <a:bodyPr wrap="square" lIns="0" tIns="0" rIns="0" bIns="0" rtlCol="0"/>
          <a:lstStyle/>
          <a:p>
            <a:endParaRPr/>
          </a:p>
        </p:txBody>
      </p:sp>
      <p:sp>
        <p:nvSpPr>
          <p:cNvPr id="5" name="object 5"/>
          <p:cNvSpPr/>
          <p:nvPr/>
        </p:nvSpPr>
        <p:spPr>
          <a:xfrm>
            <a:off x="758951" y="3456431"/>
            <a:ext cx="1207135" cy="1384300"/>
          </a:xfrm>
          <a:custGeom>
            <a:avLst/>
            <a:gdLst/>
            <a:ahLst/>
            <a:cxnLst/>
            <a:rect l="l" t="t" r="r" b="b"/>
            <a:pathLst>
              <a:path w="1207135" h="1384300">
                <a:moveTo>
                  <a:pt x="601726" y="0"/>
                </a:moveTo>
                <a:lnTo>
                  <a:pt x="1206754" y="346709"/>
                </a:lnTo>
                <a:lnTo>
                  <a:pt x="1206939" y="396352"/>
                </a:lnTo>
                <a:lnTo>
                  <a:pt x="1207018" y="445950"/>
                </a:lnTo>
                <a:lnTo>
                  <a:pt x="1207008" y="495513"/>
                </a:lnTo>
                <a:lnTo>
                  <a:pt x="1206928" y="545046"/>
                </a:lnTo>
                <a:lnTo>
                  <a:pt x="1206793" y="594559"/>
                </a:lnTo>
                <a:lnTo>
                  <a:pt x="1206624" y="644056"/>
                </a:lnTo>
                <a:lnTo>
                  <a:pt x="1206436" y="693546"/>
                </a:lnTo>
                <a:lnTo>
                  <a:pt x="1206248" y="743037"/>
                </a:lnTo>
                <a:lnTo>
                  <a:pt x="1206079" y="792534"/>
                </a:lnTo>
                <a:lnTo>
                  <a:pt x="1205944" y="842047"/>
                </a:lnTo>
                <a:lnTo>
                  <a:pt x="1205864" y="891580"/>
                </a:lnTo>
                <a:lnTo>
                  <a:pt x="1205854" y="941143"/>
                </a:lnTo>
                <a:lnTo>
                  <a:pt x="1205933" y="990741"/>
                </a:lnTo>
                <a:lnTo>
                  <a:pt x="1206119" y="1040383"/>
                </a:lnTo>
                <a:lnTo>
                  <a:pt x="603377" y="1383791"/>
                </a:lnTo>
                <a:lnTo>
                  <a:pt x="0" y="1040256"/>
                </a:lnTo>
                <a:lnTo>
                  <a:pt x="0" y="348360"/>
                </a:lnTo>
                <a:lnTo>
                  <a:pt x="601726" y="0"/>
                </a:lnTo>
                <a:close/>
              </a:path>
            </a:pathLst>
          </a:custGeom>
          <a:ln w="19050">
            <a:solidFill>
              <a:srgbClr val="0E243D"/>
            </a:solidFill>
          </a:ln>
        </p:spPr>
        <p:txBody>
          <a:bodyPr wrap="square" lIns="0" tIns="0" rIns="0" bIns="0" rtlCol="0"/>
          <a:lstStyle/>
          <a:p>
            <a:endParaRPr/>
          </a:p>
        </p:txBody>
      </p:sp>
      <p:sp>
        <p:nvSpPr>
          <p:cNvPr id="6" name="object 6"/>
          <p:cNvSpPr/>
          <p:nvPr/>
        </p:nvSpPr>
        <p:spPr>
          <a:xfrm>
            <a:off x="2916935" y="4663440"/>
            <a:ext cx="664845" cy="759460"/>
          </a:xfrm>
          <a:custGeom>
            <a:avLst/>
            <a:gdLst/>
            <a:ahLst/>
            <a:cxnLst/>
            <a:rect l="l" t="t" r="r" b="b"/>
            <a:pathLst>
              <a:path w="664845" h="759460">
                <a:moveTo>
                  <a:pt x="330453" y="0"/>
                </a:moveTo>
                <a:lnTo>
                  <a:pt x="0" y="191135"/>
                </a:lnTo>
                <a:lnTo>
                  <a:pt x="0" y="570611"/>
                </a:lnTo>
                <a:lnTo>
                  <a:pt x="331343" y="758952"/>
                </a:lnTo>
                <a:lnTo>
                  <a:pt x="664463" y="571500"/>
                </a:lnTo>
                <a:lnTo>
                  <a:pt x="662686" y="190246"/>
                </a:lnTo>
                <a:lnTo>
                  <a:pt x="330453" y="0"/>
                </a:lnTo>
                <a:close/>
              </a:path>
            </a:pathLst>
          </a:custGeom>
          <a:solidFill>
            <a:srgbClr val="FCE9D2"/>
          </a:solidFill>
        </p:spPr>
        <p:txBody>
          <a:bodyPr wrap="square" lIns="0" tIns="0" rIns="0" bIns="0" rtlCol="0"/>
          <a:lstStyle/>
          <a:p>
            <a:endParaRPr/>
          </a:p>
        </p:txBody>
      </p:sp>
      <p:sp>
        <p:nvSpPr>
          <p:cNvPr id="8" name="object 8"/>
          <p:cNvSpPr txBox="1">
            <a:spLocks noGrp="1"/>
          </p:cNvSpPr>
          <p:nvPr>
            <p:ph type="title"/>
          </p:nvPr>
        </p:nvSpPr>
        <p:spPr>
          <a:xfrm>
            <a:off x="5395721" y="2519629"/>
            <a:ext cx="6262879" cy="936154"/>
          </a:xfrm>
          <a:prstGeom prst="rect">
            <a:avLst/>
          </a:prstGeom>
        </p:spPr>
        <p:txBody>
          <a:bodyPr vert="horz" wrap="square" lIns="0" tIns="12700" rIns="0" bIns="0" rtlCol="0">
            <a:spAutoFit/>
          </a:bodyPr>
          <a:lstStyle/>
          <a:p>
            <a:pPr marL="12700">
              <a:lnSpc>
                <a:spcPct val="100000"/>
              </a:lnSpc>
              <a:spcBef>
                <a:spcPts val="100"/>
              </a:spcBef>
            </a:pPr>
            <a:r>
              <a:rPr sz="6000" spc="-840" dirty="0">
                <a:latin typeface="Arial"/>
                <a:cs typeface="Arial"/>
              </a:rPr>
              <a:t>W</a:t>
            </a:r>
            <a:r>
              <a:rPr sz="6000" spc="-475" dirty="0">
                <a:latin typeface="Arial"/>
                <a:cs typeface="Arial"/>
              </a:rPr>
              <a:t>H</a:t>
            </a:r>
            <a:r>
              <a:rPr sz="6000" spc="-625" dirty="0">
                <a:latin typeface="Arial"/>
                <a:cs typeface="Arial"/>
              </a:rPr>
              <a:t>Y</a:t>
            </a:r>
            <a:r>
              <a:rPr sz="6000" spc="-10" dirty="0">
                <a:latin typeface="Arial"/>
                <a:cs typeface="Arial"/>
              </a:rPr>
              <a:t> </a:t>
            </a:r>
            <a:r>
              <a:rPr lang="en-US" sz="6000" spc="-645" dirty="0">
                <a:latin typeface="Arial"/>
                <a:cs typeface="Arial"/>
              </a:rPr>
              <a:t>AWS</a:t>
            </a:r>
            <a:r>
              <a:rPr sz="6000" spc="-540" dirty="0">
                <a:latin typeface="Arial"/>
                <a:cs typeface="Arial"/>
              </a:rPr>
              <a:t>?</a:t>
            </a:r>
            <a:endParaRPr sz="6000" dirty="0">
              <a:latin typeface="Arial"/>
              <a:cs typeface="Arial"/>
            </a:endParaRPr>
          </a:p>
        </p:txBody>
      </p:sp>
      <p:pic>
        <p:nvPicPr>
          <p:cNvPr id="9" name="object 9"/>
          <p:cNvPicPr/>
          <p:nvPr/>
        </p:nvPicPr>
        <p:blipFill>
          <a:blip r:embed="rId2" cstate="print"/>
          <a:stretch>
            <a:fillRect/>
          </a:stretch>
        </p:blipFill>
        <p:spPr>
          <a:xfrm>
            <a:off x="42671" y="0"/>
            <a:ext cx="1325880" cy="633984"/>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43</a:t>
            </a:fld>
            <a:endParaRPr spc="55" dirty="0"/>
          </a:p>
        </p:txBody>
      </p:sp>
      <p:pic>
        <p:nvPicPr>
          <p:cNvPr id="2" name="Picture 1">
            <a:extLst>
              <a:ext uri="{FF2B5EF4-FFF2-40B4-BE49-F238E27FC236}">
                <a16:creationId xmlns:a16="http://schemas.microsoft.com/office/drawing/2014/main" id="{ED3B7B41-90AB-37FB-1FB0-459755B75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362" y="2428412"/>
            <a:ext cx="2476605" cy="1483061"/>
          </a:xfrm>
          <a:prstGeom prst="rect">
            <a:avLst/>
          </a:prstGeom>
        </p:spPr>
      </p:pic>
    </p:spTree>
    <p:extLst>
      <p:ext uri="{BB962C8B-B14F-4D97-AF65-F5344CB8AC3E}">
        <p14:creationId xmlns:p14="http://schemas.microsoft.com/office/powerpoint/2010/main" val="3109375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44</a:t>
            </a:fld>
            <a:endParaRPr spc="55" dirty="0"/>
          </a:p>
        </p:txBody>
      </p:sp>
      <p:pic>
        <p:nvPicPr>
          <p:cNvPr id="7" name="Picture 6">
            <a:extLst>
              <a:ext uri="{FF2B5EF4-FFF2-40B4-BE49-F238E27FC236}">
                <a16:creationId xmlns:a16="http://schemas.microsoft.com/office/drawing/2014/main" id="{71E990EF-EC6D-D942-4CB7-9C659AECB1FB}"/>
              </a:ext>
            </a:extLst>
          </p:cNvPr>
          <p:cNvPicPr>
            <a:picLocks noChangeAspect="1"/>
          </p:cNvPicPr>
          <p:nvPr/>
        </p:nvPicPr>
        <p:blipFill rotWithShape="1">
          <a:blip r:embed="rId3"/>
          <a:srcRect l="24375" t="18889" r="26696" b="26667"/>
          <a:stretch/>
        </p:blipFill>
        <p:spPr>
          <a:xfrm>
            <a:off x="381000" y="1146411"/>
            <a:ext cx="7924291" cy="4959911"/>
          </a:xfrm>
          <a:prstGeom prst="rect">
            <a:avLst/>
          </a:prstGeom>
        </p:spPr>
      </p:pic>
      <p:pic>
        <p:nvPicPr>
          <p:cNvPr id="8" name="Picture 7">
            <a:extLst>
              <a:ext uri="{FF2B5EF4-FFF2-40B4-BE49-F238E27FC236}">
                <a16:creationId xmlns:a16="http://schemas.microsoft.com/office/drawing/2014/main" id="{690CCB67-B251-E676-C009-F5E79F8EBD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89849" y="1626587"/>
            <a:ext cx="6019798" cy="3604825"/>
          </a:xfrm>
          <a:prstGeom prst="rect">
            <a:avLst/>
          </a:prstGeom>
        </p:spPr>
      </p:pic>
    </p:spTree>
    <p:extLst>
      <p:ext uri="{BB962C8B-B14F-4D97-AF65-F5344CB8AC3E}">
        <p14:creationId xmlns:p14="http://schemas.microsoft.com/office/powerpoint/2010/main" val="2534472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45</a:t>
            </a:fld>
            <a:endParaRPr spc="55" dirty="0"/>
          </a:p>
        </p:txBody>
      </p:sp>
      <p:pic>
        <p:nvPicPr>
          <p:cNvPr id="8" name="Picture 7">
            <a:extLst>
              <a:ext uri="{FF2B5EF4-FFF2-40B4-BE49-F238E27FC236}">
                <a16:creationId xmlns:a16="http://schemas.microsoft.com/office/drawing/2014/main" id="{690CCB67-B251-E676-C009-F5E79F8EBD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389849" y="1626587"/>
            <a:ext cx="6019798" cy="3604825"/>
          </a:xfrm>
          <a:prstGeom prst="rect">
            <a:avLst/>
          </a:prstGeom>
        </p:spPr>
      </p:pic>
      <p:pic>
        <p:nvPicPr>
          <p:cNvPr id="3" name="Picture 2">
            <a:extLst>
              <a:ext uri="{FF2B5EF4-FFF2-40B4-BE49-F238E27FC236}">
                <a16:creationId xmlns:a16="http://schemas.microsoft.com/office/drawing/2014/main" id="{926D871D-5C17-2F73-9ECC-DD7A234AE591}"/>
              </a:ext>
            </a:extLst>
          </p:cNvPr>
          <p:cNvPicPr>
            <a:picLocks noChangeAspect="1"/>
          </p:cNvPicPr>
          <p:nvPr/>
        </p:nvPicPr>
        <p:blipFill rotWithShape="1">
          <a:blip r:embed="rId4"/>
          <a:srcRect l="22500" t="15556" r="23125" b="12222"/>
          <a:stretch/>
        </p:blipFill>
        <p:spPr>
          <a:xfrm>
            <a:off x="381000" y="762000"/>
            <a:ext cx="8004049" cy="5980037"/>
          </a:xfrm>
          <a:prstGeom prst="rect">
            <a:avLst/>
          </a:prstGeom>
        </p:spPr>
      </p:pic>
    </p:spTree>
    <p:extLst>
      <p:ext uri="{BB962C8B-B14F-4D97-AF65-F5344CB8AC3E}">
        <p14:creationId xmlns:p14="http://schemas.microsoft.com/office/powerpoint/2010/main" val="1715677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2671" y="0"/>
            <a:ext cx="1325880" cy="63398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46</a:t>
            </a:fld>
            <a:endParaRPr spc="55" dirty="0"/>
          </a:p>
        </p:txBody>
      </p:sp>
      <p:pic>
        <p:nvPicPr>
          <p:cNvPr id="8" name="Picture 7">
            <a:extLst>
              <a:ext uri="{FF2B5EF4-FFF2-40B4-BE49-F238E27FC236}">
                <a16:creationId xmlns:a16="http://schemas.microsoft.com/office/drawing/2014/main" id="{690CCB67-B251-E676-C009-F5E79F8EBD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389849" y="1626587"/>
            <a:ext cx="6019798" cy="3604825"/>
          </a:xfrm>
          <a:prstGeom prst="rect">
            <a:avLst/>
          </a:prstGeom>
        </p:spPr>
      </p:pic>
      <p:pic>
        <p:nvPicPr>
          <p:cNvPr id="6" name="Picture 5">
            <a:extLst>
              <a:ext uri="{FF2B5EF4-FFF2-40B4-BE49-F238E27FC236}">
                <a16:creationId xmlns:a16="http://schemas.microsoft.com/office/drawing/2014/main" id="{7681F76D-5A5C-E746-5FB8-7C5121FEF545}"/>
              </a:ext>
            </a:extLst>
          </p:cNvPr>
          <p:cNvPicPr>
            <a:picLocks noChangeAspect="1"/>
          </p:cNvPicPr>
          <p:nvPr/>
        </p:nvPicPr>
        <p:blipFill rotWithShape="1">
          <a:blip r:embed="rId4"/>
          <a:srcRect l="24375" t="20000" r="25000" b="14444"/>
          <a:stretch/>
        </p:blipFill>
        <p:spPr>
          <a:xfrm>
            <a:off x="457200" y="848685"/>
            <a:ext cx="7793709" cy="5676899"/>
          </a:xfrm>
          <a:prstGeom prst="rect">
            <a:avLst/>
          </a:prstGeom>
        </p:spPr>
      </p:pic>
    </p:spTree>
    <p:extLst>
      <p:ext uri="{BB962C8B-B14F-4D97-AF65-F5344CB8AC3E}">
        <p14:creationId xmlns:p14="http://schemas.microsoft.com/office/powerpoint/2010/main" val="2694817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00552" y="4507991"/>
            <a:ext cx="1347470" cy="1582420"/>
          </a:xfrm>
          <a:custGeom>
            <a:avLst/>
            <a:gdLst/>
            <a:ahLst/>
            <a:cxnLst/>
            <a:rect l="l" t="t" r="r" b="b"/>
            <a:pathLst>
              <a:path w="1347470" h="1582420">
                <a:moveTo>
                  <a:pt x="675631" y="0"/>
                </a:moveTo>
                <a:lnTo>
                  <a:pt x="245" y="396366"/>
                </a:lnTo>
                <a:lnTo>
                  <a:pt x="79" y="446019"/>
                </a:lnTo>
                <a:lnTo>
                  <a:pt x="1" y="495636"/>
                </a:lnTo>
                <a:lnTo>
                  <a:pt x="0" y="545221"/>
                </a:lnTo>
                <a:lnTo>
                  <a:pt x="60" y="594779"/>
                </a:lnTo>
                <a:lnTo>
                  <a:pt x="171" y="644317"/>
                </a:lnTo>
                <a:lnTo>
                  <a:pt x="318" y="693839"/>
                </a:lnTo>
                <a:lnTo>
                  <a:pt x="490" y="743349"/>
                </a:lnTo>
                <a:lnTo>
                  <a:pt x="673" y="792854"/>
                </a:lnTo>
                <a:lnTo>
                  <a:pt x="855" y="842359"/>
                </a:lnTo>
                <a:lnTo>
                  <a:pt x="1022" y="891867"/>
                </a:lnTo>
                <a:lnTo>
                  <a:pt x="1163" y="941386"/>
                </a:lnTo>
                <a:lnTo>
                  <a:pt x="1263" y="990919"/>
                </a:lnTo>
                <a:lnTo>
                  <a:pt x="1310" y="1040473"/>
                </a:lnTo>
                <a:lnTo>
                  <a:pt x="1292" y="1090051"/>
                </a:lnTo>
                <a:lnTo>
                  <a:pt x="1195" y="1139660"/>
                </a:lnTo>
                <a:lnTo>
                  <a:pt x="1007" y="1189304"/>
                </a:lnTo>
                <a:lnTo>
                  <a:pt x="673726" y="1581911"/>
                </a:lnTo>
                <a:lnTo>
                  <a:pt x="1347207" y="1189253"/>
                </a:lnTo>
                <a:lnTo>
                  <a:pt x="1347207" y="398271"/>
                </a:lnTo>
                <a:lnTo>
                  <a:pt x="675631" y="0"/>
                </a:lnTo>
                <a:close/>
              </a:path>
            </a:pathLst>
          </a:custGeom>
          <a:ln w="19050">
            <a:solidFill>
              <a:srgbClr val="F9BD79"/>
            </a:solidFill>
          </a:ln>
        </p:spPr>
        <p:txBody>
          <a:bodyPr wrap="square" lIns="0" tIns="0" rIns="0" bIns="0" rtlCol="0"/>
          <a:lstStyle/>
          <a:p>
            <a:endParaRPr/>
          </a:p>
        </p:txBody>
      </p:sp>
      <p:grpSp>
        <p:nvGrpSpPr>
          <p:cNvPr id="3" name="object 3"/>
          <p:cNvGrpSpPr/>
          <p:nvPr/>
        </p:nvGrpSpPr>
        <p:grpSpPr>
          <a:xfrm>
            <a:off x="6504431" y="530351"/>
            <a:ext cx="5236845" cy="5001895"/>
            <a:chOff x="6504431" y="530351"/>
            <a:chExt cx="5236845" cy="5001895"/>
          </a:xfrm>
        </p:grpSpPr>
        <p:sp>
          <p:nvSpPr>
            <p:cNvPr id="4" name="object 4"/>
            <p:cNvSpPr/>
            <p:nvPr/>
          </p:nvSpPr>
          <p:spPr>
            <a:xfrm>
              <a:off x="6519671" y="4773167"/>
              <a:ext cx="664845" cy="759460"/>
            </a:xfrm>
            <a:custGeom>
              <a:avLst/>
              <a:gdLst/>
              <a:ahLst/>
              <a:cxnLst/>
              <a:rect l="l" t="t" r="r" b="b"/>
              <a:pathLst>
                <a:path w="664845" h="759460">
                  <a:moveTo>
                    <a:pt x="330453" y="0"/>
                  </a:moveTo>
                  <a:lnTo>
                    <a:pt x="0" y="191134"/>
                  </a:lnTo>
                  <a:lnTo>
                    <a:pt x="0" y="570610"/>
                  </a:lnTo>
                  <a:lnTo>
                    <a:pt x="331343" y="758951"/>
                  </a:lnTo>
                  <a:lnTo>
                    <a:pt x="664463" y="571499"/>
                  </a:lnTo>
                  <a:lnTo>
                    <a:pt x="662685" y="190245"/>
                  </a:lnTo>
                  <a:lnTo>
                    <a:pt x="330453" y="0"/>
                  </a:lnTo>
                  <a:close/>
                </a:path>
              </a:pathLst>
            </a:custGeom>
            <a:solidFill>
              <a:srgbClr val="DCE9F7"/>
            </a:solidFill>
          </p:spPr>
          <p:txBody>
            <a:bodyPr wrap="square" lIns="0" tIns="0" rIns="0" bIns="0" rtlCol="0"/>
            <a:lstStyle/>
            <a:p>
              <a:endParaRPr/>
            </a:p>
          </p:txBody>
        </p:sp>
        <p:pic>
          <p:nvPicPr>
            <p:cNvPr id="5" name="object 5"/>
            <p:cNvPicPr/>
            <p:nvPr/>
          </p:nvPicPr>
          <p:blipFill>
            <a:blip r:embed="rId2" cstate="print"/>
            <a:stretch>
              <a:fillRect/>
            </a:stretch>
          </p:blipFill>
          <p:spPr>
            <a:xfrm>
              <a:off x="7491983" y="530351"/>
              <a:ext cx="4248912" cy="4730496"/>
            </a:xfrm>
            <a:prstGeom prst="rect">
              <a:avLst/>
            </a:prstGeom>
          </p:spPr>
        </p:pic>
        <p:pic>
          <p:nvPicPr>
            <p:cNvPr id="6" name="object 6"/>
            <p:cNvPicPr/>
            <p:nvPr/>
          </p:nvPicPr>
          <p:blipFill>
            <a:blip r:embed="rId3" cstate="print"/>
            <a:stretch>
              <a:fillRect/>
            </a:stretch>
          </p:blipFill>
          <p:spPr>
            <a:xfrm>
              <a:off x="6504431" y="3029712"/>
              <a:ext cx="1569720" cy="1795271"/>
            </a:xfrm>
            <a:prstGeom prst="rect">
              <a:avLst/>
            </a:prstGeom>
          </p:spPr>
        </p:pic>
      </p:grpSp>
      <p:sp>
        <p:nvSpPr>
          <p:cNvPr id="7" name="object 7"/>
          <p:cNvSpPr txBox="1">
            <a:spLocks noGrp="1"/>
          </p:cNvSpPr>
          <p:nvPr>
            <p:ph type="title"/>
          </p:nvPr>
        </p:nvSpPr>
        <p:spPr>
          <a:xfrm>
            <a:off x="596290" y="2430856"/>
            <a:ext cx="2239010" cy="695325"/>
          </a:xfrm>
          <a:prstGeom prst="rect">
            <a:avLst/>
          </a:prstGeom>
        </p:spPr>
        <p:txBody>
          <a:bodyPr vert="horz" wrap="square" lIns="0" tIns="12065" rIns="0" bIns="0" rtlCol="0">
            <a:spAutoFit/>
          </a:bodyPr>
          <a:lstStyle/>
          <a:p>
            <a:pPr marL="12700">
              <a:lnSpc>
                <a:spcPct val="100000"/>
              </a:lnSpc>
              <a:spcBef>
                <a:spcPts val="95"/>
              </a:spcBef>
            </a:pPr>
            <a:r>
              <a:rPr spc="-5" dirty="0"/>
              <a:t>Summary</a:t>
            </a:r>
          </a:p>
        </p:txBody>
      </p:sp>
      <p:sp>
        <p:nvSpPr>
          <p:cNvPr id="8" name="object 8"/>
          <p:cNvSpPr txBox="1"/>
          <p:nvPr/>
        </p:nvSpPr>
        <p:spPr>
          <a:xfrm>
            <a:off x="596290" y="3275457"/>
            <a:ext cx="4593590" cy="1652905"/>
          </a:xfrm>
          <a:prstGeom prst="rect">
            <a:avLst/>
          </a:prstGeom>
        </p:spPr>
        <p:txBody>
          <a:bodyPr vert="horz" wrap="square" lIns="0" tIns="13970" rIns="0" bIns="0" rtlCol="0">
            <a:spAutoFit/>
          </a:bodyPr>
          <a:lstStyle/>
          <a:p>
            <a:pPr marL="12700" marR="319405">
              <a:lnSpc>
                <a:spcPct val="100000"/>
              </a:lnSpc>
              <a:spcBef>
                <a:spcPts val="110"/>
              </a:spcBef>
            </a:pPr>
            <a:r>
              <a:rPr sz="1500" spc="-135" dirty="0">
                <a:solidFill>
                  <a:srgbClr val="0E243D"/>
                </a:solidFill>
                <a:latin typeface="Microsoft Sans Serif"/>
                <a:cs typeface="Microsoft Sans Serif"/>
              </a:rPr>
              <a:t>We</a:t>
            </a:r>
            <a:r>
              <a:rPr sz="1500" spc="35" dirty="0">
                <a:solidFill>
                  <a:srgbClr val="0E243D"/>
                </a:solidFill>
                <a:latin typeface="Microsoft Sans Serif"/>
                <a:cs typeface="Microsoft Sans Serif"/>
              </a:rPr>
              <a:t> </a:t>
            </a:r>
            <a:r>
              <a:rPr sz="1500" spc="-45" dirty="0">
                <a:solidFill>
                  <a:srgbClr val="0E243D"/>
                </a:solidFill>
                <a:latin typeface="Microsoft Sans Serif"/>
                <a:cs typeface="Microsoft Sans Serif"/>
              </a:rPr>
              <a:t>Believe</a:t>
            </a:r>
            <a:r>
              <a:rPr sz="1500" spc="-30" dirty="0">
                <a:solidFill>
                  <a:srgbClr val="0E243D"/>
                </a:solidFill>
                <a:latin typeface="Microsoft Sans Serif"/>
                <a:cs typeface="Microsoft Sans Serif"/>
              </a:rPr>
              <a:t> </a:t>
            </a:r>
            <a:r>
              <a:rPr sz="1500" spc="-10" dirty="0">
                <a:solidFill>
                  <a:srgbClr val="0E243D"/>
                </a:solidFill>
                <a:latin typeface="Microsoft Sans Serif"/>
                <a:cs typeface="Microsoft Sans Serif"/>
              </a:rPr>
              <a:t>in</a:t>
            </a:r>
            <a:r>
              <a:rPr sz="1500" spc="65" dirty="0">
                <a:solidFill>
                  <a:srgbClr val="0E243D"/>
                </a:solidFill>
                <a:latin typeface="Microsoft Sans Serif"/>
                <a:cs typeface="Microsoft Sans Serif"/>
              </a:rPr>
              <a:t> </a:t>
            </a:r>
            <a:r>
              <a:rPr sz="1500" spc="-10" dirty="0">
                <a:solidFill>
                  <a:srgbClr val="0E243D"/>
                </a:solidFill>
                <a:latin typeface="Microsoft Sans Serif"/>
                <a:cs typeface="Microsoft Sans Serif"/>
              </a:rPr>
              <a:t>giving</a:t>
            </a:r>
            <a:r>
              <a:rPr sz="1500" spc="45" dirty="0">
                <a:solidFill>
                  <a:srgbClr val="0E243D"/>
                </a:solidFill>
                <a:latin typeface="Microsoft Sans Serif"/>
                <a:cs typeface="Microsoft Sans Serif"/>
              </a:rPr>
              <a:t> </a:t>
            </a:r>
            <a:r>
              <a:rPr sz="1500" spc="-30" dirty="0">
                <a:solidFill>
                  <a:srgbClr val="0E243D"/>
                </a:solidFill>
                <a:latin typeface="Microsoft Sans Serif"/>
                <a:cs typeface="Microsoft Sans Serif"/>
              </a:rPr>
              <a:t>students</a:t>
            </a:r>
            <a:r>
              <a:rPr sz="1500" spc="65" dirty="0">
                <a:solidFill>
                  <a:srgbClr val="0E243D"/>
                </a:solidFill>
                <a:latin typeface="Microsoft Sans Serif"/>
                <a:cs typeface="Microsoft Sans Serif"/>
              </a:rPr>
              <a:t> </a:t>
            </a:r>
            <a:r>
              <a:rPr sz="1500" spc="-65" dirty="0">
                <a:solidFill>
                  <a:srgbClr val="0E243D"/>
                </a:solidFill>
                <a:latin typeface="Microsoft Sans Serif"/>
                <a:cs typeface="Microsoft Sans Serif"/>
              </a:rPr>
              <a:t>such</a:t>
            </a:r>
            <a:r>
              <a:rPr sz="1500" spc="20" dirty="0">
                <a:solidFill>
                  <a:srgbClr val="0E243D"/>
                </a:solidFill>
                <a:latin typeface="Microsoft Sans Serif"/>
                <a:cs typeface="Microsoft Sans Serif"/>
              </a:rPr>
              <a:t> </a:t>
            </a:r>
            <a:r>
              <a:rPr sz="1500" spc="-25" dirty="0">
                <a:solidFill>
                  <a:srgbClr val="0E243D"/>
                </a:solidFill>
                <a:latin typeface="Microsoft Sans Serif"/>
                <a:cs typeface="Microsoft Sans Serif"/>
              </a:rPr>
              <a:t>knowledge</a:t>
            </a:r>
            <a:r>
              <a:rPr sz="1500" spc="40" dirty="0">
                <a:solidFill>
                  <a:srgbClr val="0E243D"/>
                </a:solidFill>
                <a:latin typeface="Microsoft Sans Serif"/>
                <a:cs typeface="Microsoft Sans Serif"/>
              </a:rPr>
              <a:t> </a:t>
            </a:r>
            <a:r>
              <a:rPr sz="1500" spc="-5" dirty="0">
                <a:solidFill>
                  <a:srgbClr val="0E243D"/>
                </a:solidFill>
                <a:latin typeface="Microsoft Sans Serif"/>
                <a:cs typeface="Microsoft Sans Serif"/>
              </a:rPr>
              <a:t>that </a:t>
            </a:r>
            <a:r>
              <a:rPr sz="1500" dirty="0">
                <a:solidFill>
                  <a:srgbClr val="0E243D"/>
                </a:solidFill>
                <a:latin typeface="Microsoft Sans Serif"/>
                <a:cs typeface="Microsoft Sans Serif"/>
              </a:rPr>
              <a:t> </a:t>
            </a:r>
            <a:r>
              <a:rPr sz="1500" spc="-20" dirty="0">
                <a:solidFill>
                  <a:srgbClr val="0E243D"/>
                </a:solidFill>
                <a:latin typeface="Microsoft Sans Serif"/>
                <a:cs typeface="Microsoft Sans Serif"/>
              </a:rPr>
              <a:t>industry</a:t>
            </a:r>
            <a:r>
              <a:rPr sz="1500" spc="55" dirty="0">
                <a:solidFill>
                  <a:srgbClr val="0E243D"/>
                </a:solidFill>
                <a:latin typeface="Microsoft Sans Serif"/>
                <a:cs typeface="Microsoft Sans Serif"/>
              </a:rPr>
              <a:t> </a:t>
            </a:r>
            <a:r>
              <a:rPr sz="1500" spc="-40" dirty="0">
                <a:solidFill>
                  <a:srgbClr val="0E243D"/>
                </a:solidFill>
                <a:latin typeface="Microsoft Sans Serif"/>
                <a:cs typeface="Microsoft Sans Serif"/>
              </a:rPr>
              <a:t>wants</a:t>
            </a:r>
            <a:r>
              <a:rPr sz="1500" spc="45" dirty="0">
                <a:solidFill>
                  <a:srgbClr val="0E243D"/>
                </a:solidFill>
                <a:latin typeface="Microsoft Sans Serif"/>
                <a:cs typeface="Microsoft Sans Serif"/>
              </a:rPr>
              <a:t> </a:t>
            </a:r>
            <a:r>
              <a:rPr sz="1500" spc="-35" dirty="0">
                <a:solidFill>
                  <a:srgbClr val="0E243D"/>
                </a:solidFill>
                <a:latin typeface="Microsoft Sans Serif"/>
                <a:cs typeface="Microsoft Sans Serif"/>
              </a:rPr>
              <a:t>them</a:t>
            </a:r>
            <a:r>
              <a:rPr sz="1500" spc="55" dirty="0">
                <a:solidFill>
                  <a:srgbClr val="0E243D"/>
                </a:solidFill>
                <a:latin typeface="Microsoft Sans Serif"/>
                <a:cs typeface="Microsoft Sans Serif"/>
              </a:rPr>
              <a:t> </a:t>
            </a:r>
            <a:r>
              <a:rPr sz="1500" spc="30" dirty="0">
                <a:solidFill>
                  <a:srgbClr val="0E243D"/>
                </a:solidFill>
                <a:latin typeface="Microsoft Sans Serif"/>
                <a:cs typeface="Microsoft Sans Serif"/>
              </a:rPr>
              <a:t>to</a:t>
            </a:r>
            <a:r>
              <a:rPr sz="1500" spc="35" dirty="0">
                <a:solidFill>
                  <a:srgbClr val="0E243D"/>
                </a:solidFill>
                <a:latin typeface="Microsoft Sans Serif"/>
                <a:cs typeface="Microsoft Sans Serif"/>
              </a:rPr>
              <a:t> </a:t>
            </a:r>
            <a:r>
              <a:rPr sz="1500" spc="-25" dirty="0">
                <a:solidFill>
                  <a:srgbClr val="0E243D"/>
                </a:solidFill>
                <a:latin typeface="Microsoft Sans Serif"/>
                <a:cs typeface="Microsoft Sans Serif"/>
              </a:rPr>
              <a:t>know</a:t>
            </a:r>
            <a:r>
              <a:rPr sz="1500" spc="35" dirty="0">
                <a:solidFill>
                  <a:srgbClr val="0E243D"/>
                </a:solidFill>
                <a:latin typeface="Microsoft Sans Serif"/>
                <a:cs typeface="Microsoft Sans Serif"/>
              </a:rPr>
              <a:t> </a:t>
            </a:r>
            <a:r>
              <a:rPr sz="1500" spc="-30" dirty="0">
                <a:solidFill>
                  <a:srgbClr val="0E243D"/>
                </a:solidFill>
                <a:latin typeface="Microsoft Sans Serif"/>
                <a:cs typeface="Microsoft Sans Serif"/>
              </a:rPr>
              <a:t>while</a:t>
            </a:r>
            <a:r>
              <a:rPr sz="1500" spc="70" dirty="0">
                <a:solidFill>
                  <a:srgbClr val="0E243D"/>
                </a:solidFill>
                <a:latin typeface="Microsoft Sans Serif"/>
                <a:cs typeface="Microsoft Sans Serif"/>
              </a:rPr>
              <a:t> </a:t>
            </a:r>
            <a:r>
              <a:rPr sz="1500" spc="-30" dirty="0">
                <a:solidFill>
                  <a:srgbClr val="0E243D"/>
                </a:solidFill>
                <a:latin typeface="Microsoft Sans Serif"/>
                <a:cs typeface="Microsoft Sans Serif"/>
              </a:rPr>
              <a:t>appearing</a:t>
            </a:r>
            <a:r>
              <a:rPr sz="1500" spc="20" dirty="0">
                <a:solidFill>
                  <a:srgbClr val="0E243D"/>
                </a:solidFill>
                <a:latin typeface="Microsoft Sans Serif"/>
                <a:cs typeface="Microsoft Sans Serif"/>
              </a:rPr>
              <a:t> </a:t>
            </a:r>
            <a:r>
              <a:rPr sz="1500" spc="10" dirty="0">
                <a:solidFill>
                  <a:srgbClr val="0E243D"/>
                </a:solidFill>
                <a:latin typeface="Microsoft Sans Serif"/>
                <a:cs typeface="Microsoft Sans Serif"/>
              </a:rPr>
              <a:t>for</a:t>
            </a:r>
            <a:r>
              <a:rPr sz="1500" spc="20" dirty="0">
                <a:solidFill>
                  <a:srgbClr val="0E243D"/>
                </a:solidFill>
                <a:latin typeface="Microsoft Sans Serif"/>
                <a:cs typeface="Microsoft Sans Serif"/>
              </a:rPr>
              <a:t> </a:t>
            </a:r>
            <a:r>
              <a:rPr sz="1500" spc="-70" dirty="0">
                <a:solidFill>
                  <a:srgbClr val="0E243D"/>
                </a:solidFill>
                <a:latin typeface="Microsoft Sans Serif"/>
                <a:cs typeface="Microsoft Sans Serif"/>
              </a:rPr>
              <a:t>an </a:t>
            </a:r>
            <a:r>
              <a:rPr sz="1500" spc="-385" dirty="0">
                <a:solidFill>
                  <a:srgbClr val="0E243D"/>
                </a:solidFill>
                <a:latin typeface="Microsoft Sans Serif"/>
                <a:cs typeface="Microsoft Sans Serif"/>
              </a:rPr>
              <a:t> </a:t>
            </a:r>
            <a:r>
              <a:rPr sz="1500" spc="-15" dirty="0">
                <a:solidFill>
                  <a:srgbClr val="0E243D"/>
                </a:solidFill>
                <a:latin typeface="Microsoft Sans Serif"/>
                <a:cs typeface="Microsoft Sans Serif"/>
              </a:rPr>
              <a:t>interview</a:t>
            </a:r>
            <a:r>
              <a:rPr sz="1500" spc="-25" dirty="0">
                <a:solidFill>
                  <a:srgbClr val="0E243D"/>
                </a:solidFill>
                <a:latin typeface="Microsoft Sans Serif"/>
                <a:cs typeface="Microsoft Sans Serif"/>
              </a:rPr>
              <a:t> </a:t>
            </a:r>
            <a:r>
              <a:rPr sz="1500" spc="-15" dirty="0">
                <a:solidFill>
                  <a:srgbClr val="0E243D"/>
                </a:solidFill>
                <a:latin typeface="Microsoft Sans Serif"/>
                <a:cs typeface="Microsoft Sans Serif"/>
              </a:rPr>
              <a:t>at</a:t>
            </a:r>
            <a:r>
              <a:rPr sz="1500" spc="50" dirty="0">
                <a:solidFill>
                  <a:srgbClr val="0E243D"/>
                </a:solidFill>
                <a:latin typeface="Microsoft Sans Serif"/>
                <a:cs typeface="Microsoft Sans Serif"/>
              </a:rPr>
              <a:t> </a:t>
            </a:r>
            <a:r>
              <a:rPr sz="1500" spc="-5" dirty="0">
                <a:solidFill>
                  <a:srgbClr val="0E243D"/>
                </a:solidFill>
                <a:latin typeface="Microsoft Sans Serif"/>
                <a:cs typeface="Microsoft Sans Serif"/>
              </a:rPr>
              <a:t>their</a:t>
            </a:r>
            <a:r>
              <a:rPr sz="1500" spc="30" dirty="0">
                <a:solidFill>
                  <a:srgbClr val="0E243D"/>
                </a:solidFill>
                <a:latin typeface="Microsoft Sans Serif"/>
                <a:cs typeface="Microsoft Sans Serif"/>
              </a:rPr>
              <a:t> </a:t>
            </a:r>
            <a:r>
              <a:rPr sz="1500" spc="-20" dirty="0">
                <a:solidFill>
                  <a:srgbClr val="0E243D"/>
                </a:solidFill>
                <a:latin typeface="Microsoft Sans Serif"/>
                <a:cs typeface="Microsoft Sans Serif"/>
              </a:rPr>
              <a:t>own</a:t>
            </a:r>
            <a:r>
              <a:rPr sz="1500" spc="20" dirty="0">
                <a:solidFill>
                  <a:srgbClr val="0E243D"/>
                </a:solidFill>
                <a:latin typeface="Microsoft Sans Serif"/>
                <a:cs typeface="Microsoft Sans Serif"/>
              </a:rPr>
              <a:t> </a:t>
            </a:r>
            <a:r>
              <a:rPr sz="1500" spc="-50" dirty="0">
                <a:solidFill>
                  <a:srgbClr val="0E243D"/>
                </a:solidFill>
                <a:latin typeface="Microsoft Sans Serif"/>
                <a:cs typeface="Microsoft Sans Serif"/>
              </a:rPr>
              <a:t>home</a:t>
            </a:r>
            <a:r>
              <a:rPr sz="1500" spc="30" dirty="0">
                <a:solidFill>
                  <a:srgbClr val="0E243D"/>
                </a:solidFill>
                <a:latin typeface="Microsoft Sans Serif"/>
                <a:cs typeface="Microsoft Sans Serif"/>
              </a:rPr>
              <a:t> </a:t>
            </a:r>
            <a:r>
              <a:rPr sz="1500" spc="-15" dirty="0">
                <a:solidFill>
                  <a:srgbClr val="0E243D"/>
                </a:solidFill>
                <a:latin typeface="Microsoft Sans Serif"/>
                <a:cs typeface="Microsoft Sans Serif"/>
              </a:rPr>
              <a:t>town.</a:t>
            </a:r>
            <a:endParaRPr sz="1500">
              <a:latin typeface="Microsoft Sans Serif"/>
              <a:cs typeface="Microsoft Sans Serif"/>
            </a:endParaRPr>
          </a:p>
          <a:p>
            <a:pPr>
              <a:lnSpc>
                <a:spcPct val="100000"/>
              </a:lnSpc>
            </a:pPr>
            <a:endParaRPr sz="1700">
              <a:latin typeface="Microsoft Sans Serif"/>
              <a:cs typeface="Microsoft Sans Serif"/>
            </a:endParaRPr>
          </a:p>
          <a:p>
            <a:pPr>
              <a:lnSpc>
                <a:spcPct val="100000"/>
              </a:lnSpc>
              <a:spcBef>
                <a:spcPts val="5"/>
              </a:spcBef>
            </a:pPr>
            <a:endParaRPr sz="1650">
              <a:latin typeface="Microsoft Sans Serif"/>
              <a:cs typeface="Microsoft Sans Serif"/>
            </a:endParaRPr>
          </a:p>
          <a:p>
            <a:pPr marL="12700">
              <a:lnSpc>
                <a:spcPct val="100000"/>
              </a:lnSpc>
            </a:pPr>
            <a:r>
              <a:rPr sz="1500" spc="-35" dirty="0">
                <a:solidFill>
                  <a:srgbClr val="0E243D"/>
                </a:solidFill>
                <a:latin typeface="Microsoft Sans Serif"/>
                <a:cs typeface="Microsoft Sans Serif"/>
              </a:rPr>
              <a:t>For</a:t>
            </a:r>
            <a:r>
              <a:rPr sz="1500" spc="35" dirty="0">
                <a:solidFill>
                  <a:srgbClr val="0E243D"/>
                </a:solidFill>
                <a:latin typeface="Microsoft Sans Serif"/>
                <a:cs typeface="Microsoft Sans Serif"/>
              </a:rPr>
              <a:t> </a:t>
            </a:r>
            <a:r>
              <a:rPr sz="1500" spc="-95" dirty="0">
                <a:solidFill>
                  <a:srgbClr val="0E243D"/>
                </a:solidFill>
                <a:latin typeface="Microsoft Sans Serif"/>
                <a:cs typeface="Microsoft Sans Serif"/>
              </a:rPr>
              <a:t>a</a:t>
            </a:r>
            <a:r>
              <a:rPr sz="1500" spc="35" dirty="0">
                <a:solidFill>
                  <a:srgbClr val="0E243D"/>
                </a:solidFill>
                <a:latin typeface="Microsoft Sans Serif"/>
                <a:cs typeface="Microsoft Sans Serif"/>
              </a:rPr>
              <a:t> </a:t>
            </a:r>
            <a:r>
              <a:rPr sz="1500" spc="-35" dirty="0">
                <a:solidFill>
                  <a:srgbClr val="0E243D"/>
                </a:solidFill>
                <a:latin typeface="Microsoft Sans Serif"/>
                <a:cs typeface="Microsoft Sans Serif"/>
              </a:rPr>
              <a:t>creative</a:t>
            </a:r>
            <a:r>
              <a:rPr sz="1500" spc="-5" dirty="0">
                <a:solidFill>
                  <a:srgbClr val="0E243D"/>
                </a:solidFill>
                <a:latin typeface="Microsoft Sans Serif"/>
                <a:cs typeface="Microsoft Sans Serif"/>
              </a:rPr>
              <a:t> </a:t>
            </a:r>
            <a:r>
              <a:rPr sz="1500" spc="-45" dirty="0">
                <a:solidFill>
                  <a:srgbClr val="0E243D"/>
                </a:solidFill>
                <a:latin typeface="Microsoft Sans Serif"/>
                <a:cs typeface="Microsoft Sans Serif"/>
              </a:rPr>
              <a:t>and</a:t>
            </a:r>
            <a:r>
              <a:rPr sz="1500" spc="45" dirty="0">
                <a:solidFill>
                  <a:srgbClr val="0E243D"/>
                </a:solidFill>
                <a:latin typeface="Microsoft Sans Serif"/>
                <a:cs typeface="Microsoft Sans Serif"/>
              </a:rPr>
              <a:t> </a:t>
            </a:r>
            <a:r>
              <a:rPr sz="1500" spc="-30" dirty="0">
                <a:solidFill>
                  <a:srgbClr val="0E243D"/>
                </a:solidFill>
                <a:latin typeface="Microsoft Sans Serif"/>
                <a:cs typeface="Microsoft Sans Serif"/>
              </a:rPr>
              <a:t>automated</a:t>
            </a:r>
            <a:r>
              <a:rPr sz="1500" spc="20" dirty="0">
                <a:solidFill>
                  <a:srgbClr val="0E243D"/>
                </a:solidFill>
                <a:latin typeface="Microsoft Sans Serif"/>
                <a:cs typeface="Microsoft Sans Serif"/>
              </a:rPr>
              <a:t> </a:t>
            </a:r>
            <a:r>
              <a:rPr sz="1500" spc="5" dirty="0">
                <a:solidFill>
                  <a:srgbClr val="0E243D"/>
                </a:solidFill>
                <a:latin typeface="Microsoft Sans Serif"/>
                <a:cs typeface="Microsoft Sans Serif"/>
              </a:rPr>
              <a:t>world</a:t>
            </a:r>
            <a:r>
              <a:rPr sz="1500" spc="15" dirty="0">
                <a:solidFill>
                  <a:srgbClr val="0E243D"/>
                </a:solidFill>
                <a:latin typeface="Microsoft Sans Serif"/>
                <a:cs typeface="Microsoft Sans Serif"/>
              </a:rPr>
              <a:t> </a:t>
            </a:r>
            <a:r>
              <a:rPr sz="1500" spc="-55" dirty="0">
                <a:solidFill>
                  <a:srgbClr val="0E243D"/>
                </a:solidFill>
                <a:latin typeface="Microsoft Sans Serif"/>
                <a:cs typeface="Microsoft Sans Serif"/>
              </a:rPr>
              <a:t>we</a:t>
            </a:r>
            <a:r>
              <a:rPr sz="1500" spc="40" dirty="0">
                <a:solidFill>
                  <a:srgbClr val="0E243D"/>
                </a:solidFill>
                <a:latin typeface="Microsoft Sans Serif"/>
                <a:cs typeface="Microsoft Sans Serif"/>
              </a:rPr>
              <a:t> </a:t>
            </a:r>
            <a:r>
              <a:rPr sz="1500" spc="-60" dirty="0">
                <a:solidFill>
                  <a:srgbClr val="0E243D"/>
                </a:solidFill>
                <a:latin typeface="Microsoft Sans Serif"/>
                <a:cs typeface="Microsoft Sans Serif"/>
              </a:rPr>
              <a:t>shape</a:t>
            </a:r>
            <a:r>
              <a:rPr sz="1500" spc="35" dirty="0">
                <a:solidFill>
                  <a:srgbClr val="0E243D"/>
                </a:solidFill>
                <a:latin typeface="Microsoft Sans Serif"/>
                <a:cs typeface="Microsoft Sans Serif"/>
              </a:rPr>
              <a:t> </a:t>
            </a:r>
            <a:r>
              <a:rPr sz="1500" spc="-30" dirty="0">
                <a:solidFill>
                  <a:srgbClr val="0E243D"/>
                </a:solidFill>
                <a:latin typeface="Microsoft Sans Serif"/>
                <a:cs typeface="Microsoft Sans Serif"/>
              </a:rPr>
              <a:t>you</a:t>
            </a:r>
            <a:r>
              <a:rPr sz="1500" spc="20" dirty="0">
                <a:solidFill>
                  <a:srgbClr val="0E243D"/>
                </a:solidFill>
                <a:latin typeface="Microsoft Sans Serif"/>
                <a:cs typeface="Microsoft Sans Serif"/>
              </a:rPr>
              <a:t> </a:t>
            </a:r>
            <a:r>
              <a:rPr sz="1500" spc="30" dirty="0">
                <a:solidFill>
                  <a:srgbClr val="0E243D"/>
                </a:solidFill>
                <a:latin typeface="Microsoft Sans Serif"/>
                <a:cs typeface="Microsoft Sans Serif"/>
              </a:rPr>
              <a:t>to</a:t>
            </a:r>
            <a:r>
              <a:rPr sz="1500" spc="35" dirty="0">
                <a:solidFill>
                  <a:srgbClr val="0E243D"/>
                </a:solidFill>
                <a:latin typeface="Microsoft Sans Serif"/>
                <a:cs typeface="Microsoft Sans Serif"/>
              </a:rPr>
              <a:t> </a:t>
            </a:r>
            <a:r>
              <a:rPr sz="1500" spc="-40" dirty="0">
                <a:solidFill>
                  <a:srgbClr val="0E243D"/>
                </a:solidFill>
                <a:latin typeface="Microsoft Sans Serif"/>
                <a:cs typeface="Microsoft Sans Serif"/>
              </a:rPr>
              <a:t>be</a:t>
            </a:r>
            <a:endParaRPr sz="1500">
              <a:latin typeface="Microsoft Sans Serif"/>
              <a:cs typeface="Microsoft Sans Serif"/>
            </a:endParaRPr>
          </a:p>
          <a:p>
            <a:pPr marL="12700">
              <a:lnSpc>
                <a:spcPct val="100000"/>
              </a:lnSpc>
            </a:pPr>
            <a:r>
              <a:rPr sz="1500" spc="-65" dirty="0">
                <a:solidFill>
                  <a:srgbClr val="0E243D"/>
                </a:solidFill>
                <a:latin typeface="Microsoft Sans Serif"/>
                <a:cs typeface="Microsoft Sans Serif"/>
              </a:rPr>
              <a:t>such</a:t>
            </a:r>
            <a:r>
              <a:rPr sz="1500" spc="25" dirty="0">
                <a:solidFill>
                  <a:srgbClr val="0E243D"/>
                </a:solidFill>
                <a:latin typeface="Microsoft Sans Serif"/>
                <a:cs typeface="Microsoft Sans Serif"/>
              </a:rPr>
              <a:t> </a:t>
            </a:r>
            <a:r>
              <a:rPr sz="1500" spc="-35" dirty="0">
                <a:solidFill>
                  <a:srgbClr val="0E243D"/>
                </a:solidFill>
                <a:latin typeface="Microsoft Sans Serif"/>
                <a:cs typeface="Microsoft Sans Serif"/>
              </a:rPr>
              <a:t>creative</a:t>
            </a:r>
            <a:r>
              <a:rPr sz="1500" spc="-40" dirty="0">
                <a:solidFill>
                  <a:srgbClr val="0E243D"/>
                </a:solidFill>
                <a:latin typeface="Microsoft Sans Serif"/>
                <a:cs typeface="Microsoft Sans Serif"/>
              </a:rPr>
              <a:t> </a:t>
            </a:r>
            <a:r>
              <a:rPr sz="1500" spc="-45" dirty="0">
                <a:solidFill>
                  <a:srgbClr val="0E243D"/>
                </a:solidFill>
                <a:latin typeface="Microsoft Sans Serif"/>
                <a:cs typeface="Microsoft Sans Serif"/>
              </a:rPr>
              <a:t>one</a:t>
            </a:r>
            <a:endParaRPr sz="1500">
              <a:latin typeface="Microsoft Sans Serif"/>
              <a:cs typeface="Microsoft Sans Serif"/>
            </a:endParaRPr>
          </a:p>
        </p:txBody>
      </p:sp>
      <p:pic>
        <p:nvPicPr>
          <p:cNvPr id="9" name="object 9"/>
          <p:cNvPicPr/>
          <p:nvPr/>
        </p:nvPicPr>
        <p:blipFill>
          <a:blip r:embed="rId4" cstate="print"/>
          <a:stretch>
            <a:fillRect/>
          </a:stretch>
        </p:blipFill>
        <p:spPr>
          <a:xfrm>
            <a:off x="42671" y="9144"/>
            <a:ext cx="1325880" cy="670559"/>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05"/>
              </a:lnSpc>
            </a:pPr>
            <a:fld id="{81D60167-4931-47E6-BA6A-407CBD079E47}" type="slidenum">
              <a:rPr spc="55" dirty="0"/>
              <a:pPr marL="38100">
                <a:lnSpc>
                  <a:spcPts val="1405"/>
                </a:lnSpc>
              </a:pPr>
              <a:t>47</a:t>
            </a:fld>
            <a:endParaRPr spc="5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1480" y="12191"/>
            <a:ext cx="2624455" cy="3066415"/>
            <a:chOff x="411480" y="12191"/>
            <a:chExt cx="2624455" cy="3066415"/>
          </a:xfrm>
        </p:grpSpPr>
        <p:sp>
          <p:nvSpPr>
            <p:cNvPr id="3" name="object 3"/>
            <p:cNvSpPr/>
            <p:nvPr/>
          </p:nvSpPr>
          <p:spPr>
            <a:xfrm>
              <a:off x="411480" y="12191"/>
              <a:ext cx="1454150" cy="1018540"/>
            </a:xfrm>
            <a:custGeom>
              <a:avLst/>
              <a:gdLst/>
              <a:ahLst/>
              <a:cxnLst/>
              <a:rect l="l" t="t" r="r" b="b"/>
              <a:pathLst>
                <a:path w="1454150" h="1018540">
                  <a:moveTo>
                    <a:pt x="1234947" y="0"/>
                  </a:moveTo>
                  <a:lnTo>
                    <a:pt x="218973" y="0"/>
                  </a:lnTo>
                  <a:lnTo>
                    <a:pt x="0" y="385317"/>
                  </a:lnTo>
                  <a:lnTo>
                    <a:pt x="359498" y="1018031"/>
                  </a:lnTo>
                  <a:lnTo>
                    <a:pt x="1094358" y="1018031"/>
                  </a:lnTo>
                  <a:lnTo>
                    <a:pt x="1453895" y="385317"/>
                  </a:lnTo>
                  <a:lnTo>
                    <a:pt x="1234947" y="0"/>
                  </a:lnTo>
                  <a:close/>
                </a:path>
              </a:pathLst>
            </a:custGeom>
            <a:solidFill>
              <a:srgbClr val="DCE9F7"/>
            </a:solidFill>
          </p:spPr>
          <p:txBody>
            <a:bodyPr wrap="square" lIns="0" tIns="0" rIns="0" bIns="0" rtlCol="0"/>
            <a:lstStyle/>
            <a:p>
              <a:endParaRPr/>
            </a:p>
          </p:txBody>
        </p:sp>
        <p:sp>
          <p:nvSpPr>
            <p:cNvPr id="4" name="object 4"/>
            <p:cNvSpPr/>
            <p:nvPr/>
          </p:nvSpPr>
          <p:spPr>
            <a:xfrm>
              <a:off x="1578863" y="451104"/>
              <a:ext cx="1457325" cy="1264920"/>
            </a:xfrm>
            <a:custGeom>
              <a:avLst/>
              <a:gdLst/>
              <a:ahLst/>
              <a:cxnLst/>
              <a:rect l="l" t="t" r="r" b="b"/>
              <a:pathLst>
                <a:path w="1457325" h="1264920">
                  <a:moveTo>
                    <a:pt x="1097534" y="0"/>
                  </a:moveTo>
                  <a:lnTo>
                    <a:pt x="359410" y="0"/>
                  </a:lnTo>
                  <a:lnTo>
                    <a:pt x="0" y="632460"/>
                  </a:lnTo>
                  <a:lnTo>
                    <a:pt x="359410" y="1264920"/>
                  </a:lnTo>
                  <a:lnTo>
                    <a:pt x="1097534" y="1264920"/>
                  </a:lnTo>
                  <a:lnTo>
                    <a:pt x="1456944" y="632460"/>
                  </a:lnTo>
                  <a:lnTo>
                    <a:pt x="1097534" y="0"/>
                  </a:lnTo>
                  <a:close/>
                </a:path>
              </a:pathLst>
            </a:custGeom>
            <a:solidFill>
              <a:srgbClr val="F9BD79"/>
            </a:solidFill>
          </p:spPr>
          <p:txBody>
            <a:bodyPr wrap="square" lIns="0" tIns="0" rIns="0" bIns="0" rtlCol="0"/>
            <a:lstStyle/>
            <a:p>
              <a:endParaRPr/>
            </a:p>
          </p:txBody>
        </p:sp>
        <p:sp>
          <p:nvSpPr>
            <p:cNvPr id="5" name="object 5"/>
            <p:cNvSpPr/>
            <p:nvPr/>
          </p:nvSpPr>
          <p:spPr>
            <a:xfrm>
              <a:off x="411480" y="1136903"/>
              <a:ext cx="1457325" cy="1264920"/>
            </a:xfrm>
            <a:custGeom>
              <a:avLst/>
              <a:gdLst/>
              <a:ahLst/>
              <a:cxnLst/>
              <a:rect l="l" t="t" r="r" b="b"/>
              <a:pathLst>
                <a:path w="1457325" h="1264920">
                  <a:moveTo>
                    <a:pt x="1097533" y="0"/>
                  </a:moveTo>
                  <a:lnTo>
                    <a:pt x="359397" y="0"/>
                  </a:lnTo>
                  <a:lnTo>
                    <a:pt x="0" y="632460"/>
                  </a:lnTo>
                  <a:lnTo>
                    <a:pt x="359397" y="1264920"/>
                  </a:lnTo>
                  <a:lnTo>
                    <a:pt x="1097533" y="1264920"/>
                  </a:lnTo>
                  <a:lnTo>
                    <a:pt x="1456944" y="632460"/>
                  </a:lnTo>
                  <a:lnTo>
                    <a:pt x="1097533" y="0"/>
                  </a:lnTo>
                  <a:close/>
                </a:path>
              </a:pathLst>
            </a:custGeom>
            <a:solidFill>
              <a:srgbClr val="DCD2CC"/>
            </a:solidFill>
          </p:spPr>
          <p:txBody>
            <a:bodyPr wrap="square" lIns="0" tIns="0" rIns="0" bIns="0" rtlCol="0"/>
            <a:lstStyle/>
            <a:p>
              <a:endParaRPr/>
            </a:p>
          </p:txBody>
        </p:sp>
        <p:sp>
          <p:nvSpPr>
            <p:cNvPr id="6" name="object 6"/>
            <p:cNvSpPr/>
            <p:nvPr/>
          </p:nvSpPr>
          <p:spPr>
            <a:xfrm>
              <a:off x="1578863" y="1813559"/>
              <a:ext cx="1457325" cy="1264920"/>
            </a:xfrm>
            <a:custGeom>
              <a:avLst/>
              <a:gdLst/>
              <a:ahLst/>
              <a:cxnLst/>
              <a:rect l="l" t="t" r="r" b="b"/>
              <a:pathLst>
                <a:path w="1457325" h="1264920">
                  <a:moveTo>
                    <a:pt x="1097534" y="0"/>
                  </a:moveTo>
                  <a:lnTo>
                    <a:pt x="359410" y="0"/>
                  </a:lnTo>
                  <a:lnTo>
                    <a:pt x="0" y="632460"/>
                  </a:lnTo>
                  <a:lnTo>
                    <a:pt x="359410" y="1264919"/>
                  </a:lnTo>
                  <a:lnTo>
                    <a:pt x="1097534" y="1264919"/>
                  </a:lnTo>
                  <a:lnTo>
                    <a:pt x="1456944" y="632460"/>
                  </a:lnTo>
                  <a:lnTo>
                    <a:pt x="1097534" y="0"/>
                  </a:lnTo>
                  <a:close/>
                </a:path>
              </a:pathLst>
            </a:custGeom>
            <a:solidFill>
              <a:srgbClr val="E7E6E6"/>
            </a:solidFill>
          </p:spPr>
          <p:txBody>
            <a:bodyPr wrap="square" lIns="0" tIns="0" rIns="0" bIns="0" rtlCol="0"/>
            <a:lstStyle/>
            <a:p>
              <a:endParaRPr/>
            </a:p>
          </p:txBody>
        </p:sp>
      </p:grpSp>
      <p:sp>
        <p:nvSpPr>
          <p:cNvPr id="7" name="object 7"/>
          <p:cNvSpPr/>
          <p:nvPr/>
        </p:nvSpPr>
        <p:spPr>
          <a:xfrm>
            <a:off x="3953255" y="4581144"/>
            <a:ext cx="1457325" cy="1268095"/>
          </a:xfrm>
          <a:custGeom>
            <a:avLst/>
            <a:gdLst/>
            <a:ahLst/>
            <a:cxnLst/>
            <a:rect l="l" t="t" r="r" b="b"/>
            <a:pathLst>
              <a:path w="1457325" h="1268095">
                <a:moveTo>
                  <a:pt x="1096645" y="0"/>
                </a:moveTo>
                <a:lnTo>
                  <a:pt x="360299" y="0"/>
                </a:lnTo>
                <a:lnTo>
                  <a:pt x="0" y="633983"/>
                </a:lnTo>
                <a:lnTo>
                  <a:pt x="360299" y="1267967"/>
                </a:lnTo>
                <a:lnTo>
                  <a:pt x="1096645" y="1267967"/>
                </a:lnTo>
                <a:lnTo>
                  <a:pt x="1456944" y="633983"/>
                </a:lnTo>
                <a:lnTo>
                  <a:pt x="1096645" y="0"/>
                </a:lnTo>
                <a:close/>
              </a:path>
            </a:pathLst>
          </a:custGeom>
          <a:solidFill>
            <a:srgbClr val="F9BD79"/>
          </a:solidFill>
        </p:spPr>
        <p:txBody>
          <a:bodyPr wrap="square" lIns="0" tIns="0" rIns="0" bIns="0" rtlCol="0"/>
          <a:lstStyle/>
          <a:p>
            <a:endParaRPr/>
          </a:p>
        </p:txBody>
      </p:sp>
      <p:grpSp>
        <p:nvGrpSpPr>
          <p:cNvPr id="8" name="object 8"/>
          <p:cNvGrpSpPr/>
          <p:nvPr/>
        </p:nvGrpSpPr>
        <p:grpSpPr>
          <a:xfrm>
            <a:off x="2782823" y="5245608"/>
            <a:ext cx="2627630" cy="1612900"/>
            <a:chOff x="2782823" y="5245608"/>
            <a:chExt cx="2627630" cy="1612900"/>
          </a:xfrm>
        </p:grpSpPr>
        <p:sp>
          <p:nvSpPr>
            <p:cNvPr id="9" name="object 9"/>
            <p:cNvSpPr/>
            <p:nvPr/>
          </p:nvSpPr>
          <p:spPr>
            <a:xfrm>
              <a:off x="3956303" y="5952744"/>
              <a:ext cx="1454150" cy="905510"/>
            </a:xfrm>
            <a:custGeom>
              <a:avLst/>
              <a:gdLst/>
              <a:ahLst/>
              <a:cxnLst/>
              <a:rect l="l" t="t" r="r" b="b"/>
              <a:pathLst>
                <a:path w="1454150" h="905509">
                  <a:moveTo>
                    <a:pt x="1094359" y="0"/>
                  </a:moveTo>
                  <a:lnTo>
                    <a:pt x="359537" y="0"/>
                  </a:lnTo>
                  <a:lnTo>
                    <a:pt x="0" y="633437"/>
                  </a:lnTo>
                  <a:lnTo>
                    <a:pt x="154232" y="905254"/>
                  </a:lnTo>
                  <a:lnTo>
                    <a:pt x="1299663" y="905254"/>
                  </a:lnTo>
                  <a:lnTo>
                    <a:pt x="1453896" y="633437"/>
                  </a:lnTo>
                  <a:lnTo>
                    <a:pt x="1094359" y="0"/>
                  </a:lnTo>
                  <a:close/>
                </a:path>
              </a:pathLst>
            </a:custGeom>
            <a:solidFill>
              <a:srgbClr val="DCE9F7"/>
            </a:solidFill>
          </p:spPr>
          <p:txBody>
            <a:bodyPr wrap="square" lIns="0" tIns="0" rIns="0" bIns="0" rtlCol="0"/>
            <a:lstStyle/>
            <a:p>
              <a:endParaRPr/>
            </a:p>
          </p:txBody>
        </p:sp>
        <p:sp>
          <p:nvSpPr>
            <p:cNvPr id="10" name="object 10"/>
            <p:cNvSpPr/>
            <p:nvPr/>
          </p:nvSpPr>
          <p:spPr>
            <a:xfrm>
              <a:off x="2782823" y="5245608"/>
              <a:ext cx="1457325" cy="1268095"/>
            </a:xfrm>
            <a:custGeom>
              <a:avLst/>
              <a:gdLst/>
              <a:ahLst/>
              <a:cxnLst/>
              <a:rect l="l" t="t" r="r" b="b"/>
              <a:pathLst>
                <a:path w="1457325" h="1268095">
                  <a:moveTo>
                    <a:pt x="1096645" y="0"/>
                  </a:moveTo>
                  <a:lnTo>
                    <a:pt x="360299" y="0"/>
                  </a:lnTo>
                  <a:lnTo>
                    <a:pt x="0" y="633983"/>
                  </a:lnTo>
                  <a:lnTo>
                    <a:pt x="360299" y="1267967"/>
                  </a:lnTo>
                  <a:lnTo>
                    <a:pt x="1096645" y="1267967"/>
                  </a:lnTo>
                  <a:lnTo>
                    <a:pt x="1456943" y="633983"/>
                  </a:lnTo>
                  <a:lnTo>
                    <a:pt x="1096645" y="0"/>
                  </a:lnTo>
                  <a:close/>
                </a:path>
              </a:pathLst>
            </a:custGeom>
            <a:solidFill>
              <a:srgbClr val="DCD2CC"/>
            </a:solidFill>
          </p:spPr>
          <p:txBody>
            <a:bodyPr wrap="square" lIns="0" tIns="0" rIns="0" bIns="0" rtlCol="0"/>
            <a:lstStyle/>
            <a:p>
              <a:endParaRPr/>
            </a:p>
          </p:txBody>
        </p:sp>
      </p:grpSp>
      <p:sp>
        <p:nvSpPr>
          <p:cNvPr id="11" name="object 11"/>
          <p:cNvSpPr/>
          <p:nvPr/>
        </p:nvSpPr>
        <p:spPr>
          <a:xfrm>
            <a:off x="2767583" y="3880103"/>
            <a:ext cx="1454150" cy="1268095"/>
          </a:xfrm>
          <a:custGeom>
            <a:avLst/>
            <a:gdLst/>
            <a:ahLst/>
            <a:cxnLst/>
            <a:rect l="l" t="t" r="r" b="b"/>
            <a:pathLst>
              <a:path w="1454150" h="1268095">
                <a:moveTo>
                  <a:pt x="1093596" y="0"/>
                </a:moveTo>
                <a:lnTo>
                  <a:pt x="360299" y="0"/>
                </a:lnTo>
                <a:lnTo>
                  <a:pt x="0" y="633984"/>
                </a:lnTo>
                <a:lnTo>
                  <a:pt x="360299" y="1267968"/>
                </a:lnTo>
                <a:lnTo>
                  <a:pt x="1093596" y="1267968"/>
                </a:lnTo>
                <a:lnTo>
                  <a:pt x="1453895" y="633984"/>
                </a:lnTo>
                <a:lnTo>
                  <a:pt x="1093596" y="0"/>
                </a:lnTo>
                <a:close/>
              </a:path>
            </a:pathLst>
          </a:custGeom>
          <a:solidFill>
            <a:srgbClr val="334D6A"/>
          </a:solidFill>
        </p:spPr>
        <p:txBody>
          <a:bodyPr wrap="square" lIns="0" tIns="0" rIns="0" bIns="0" rtlCol="0"/>
          <a:lstStyle/>
          <a:p>
            <a:endParaRPr/>
          </a:p>
        </p:txBody>
      </p:sp>
      <p:sp>
        <p:nvSpPr>
          <p:cNvPr id="12" name="object 12"/>
          <p:cNvSpPr/>
          <p:nvPr/>
        </p:nvSpPr>
        <p:spPr>
          <a:xfrm>
            <a:off x="3047" y="448055"/>
            <a:ext cx="680085" cy="1268095"/>
          </a:xfrm>
          <a:custGeom>
            <a:avLst/>
            <a:gdLst/>
            <a:ahLst/>
            <a:cxnLst/>
            <a:rect l="l" t="t" r="r" b="b"/>
            <a:pathLst>
              <a:path w="680085" h="1268095">
                <a:moveTo>
                  <a:pt x="0" y="0"/>
                </a:moveTo>
                <a:lnTo>
                  <a:pt x="319354" y="0"/>
                </a:lnTo>
                <a:lnTo>
                  <a:pt x="679704" y="633984"/>
                </a:lnTo>
                <a:lnTo>
                  <a:pt x="319354" y="1267968"/>
                </a:lnTo>
                <a:lnTo>
                  <a:pt x="0" y="1267968"/>
                </a:lnTo>
                <a:lnTo>
                  <a:pt x="0" y="0"/>
                </a:lnTo>
                <a:close/>
              </a:path>
            </a:pathLst>
          </a:custGeom>
          <a:ln w="19050">
            <a:solidFill>
              <a:srgbClr val="0E243D"/>
            </a:solidFill>
          </a:ln>
        </p:spPr>
        <p:txBody>
          <a:bodyPr wrap="square" lIns="0" tIns="0" rIns="0" bIns="0" rtlCol="0"/>
          <a:lstStyle/>
          <a:p>
            <a:endParaRPr/>
          </a:p>
        </p:txBody>
      </p:sp>
      <p:sp>
        <p:nvSpPr>
          <p:cNvPr id="13" name="object 13"/>
          <p:cNvSpPr/>
          <p:nvPr/>
        </p:nvSpPr>
        <p:spPr>
          <a:xfrm>
            <a:off x="1578863" y="3182111"/>
            <a:ext cx="1457325" cy="1268095"/>
          </a:xfrm>
          <a:custGeom>
            <a:avLst/>
            <a:gdLst/>
            <a:ahLst/>
            <a:cxnLst/>
            <a:rect l="l" t="t" r="r" b="b"/>
            <a:pathLst>
              <a:path w="1457325" h="1268095">
                <a:moveTo>
                  <a:pt x="0" y="633983"/>
                </a:moveTo>
                <a:lnTo>
                  <a:pt x="360299" y="0"/>
                </a:lnTo>
                <a:lnTo>
                  <a:pt x="1096645" y="0"/>
                </a:lnTo>
                <a:lnTo>
                  <a:pt x="1456944" y="633983"/>
                </a:lnTo>
                <a:lnTo>
                  <a:pt x="1096645" y="1267968"/>
                </a:lnTo>
                <a:lnTo>
                  <a:pt x="360299" y="1267968"/>
                </a:lnTo>
                <a:lnTo>
                  <a:pt x="0" y="633983"/>
                </a:lnTo>
                <a:close/>
              </a:path>
            </a:pathLst>
          </a:custGeom>
          <a:ln w="19050">
            <a:solidFill>
              <a:srgbClr val="F9BD79"/>
            </a:solidFill>
          </a:ln>
        </p:spPr>
        <p:txBody>
          <a:bodyPr wrap="square" lIns="0" tIns="0" rIns="0" bIns="0" rtlCol="0"/>
          <a:lstStyle/>
          <a:p>
            <a:endParaRPr/>
          </a:p>
        </p:txBody>
      </p:sp>
      <p:sp>
        <p:nvSpPr>
          <p:cNvPr id="14" name="object 14"/>
          <p:cNvSpPr/>
          <p:nvPr/>
        </p:nvSpPr>
        <p:spPr>
          <a:xfrm>
            <a:off x="6333744" y="5961888"/>
            <a:ext cx="1457325" cy="896619"/>
          </a:xfrm>
          <a:custGeom>
            <a:avLst/>
            <a:gdLst/>
            <a:ahLst/>
            <a:cxnLst/>
            <a:rect l="l" t="t" r="r" b="b"/>
            <a:pathLst>
              <a:path w="1457325" h="896620">
                <a:moveTo>
                  <a:pt x="360299" y="0"/>
                </a:moveTo>
                <a:lnTo>
                  <a:pt x="1096645" y="0"/>
                </a:lnTo>
                <a:lnTo>
                  <a:pt x="1456944" y="633806"/>
                </a:lnTo>
                <a:lnTo>
                  <a:pt x="1307881" y="896110"/>
                </a:lnTo>
              </a:path>
              <a:path w="1457325" h="896620">
                <a:moveTo>
                  <a:pt x="149062" y="896110"/>
                </a:moveTo>
                <a:lnTo>
                  <a:pt x="0" y="633806"/>
                </a:lnTo>
                <a:lnTo>
                  <a:pt x="360299" y="0"/>
                </a:lnTo>
              </a:path>
            </a:pathLst>
          </a:custGeom>
          <a:ln w="19050">
            <a:solidFill>
              <a:srgbClr val="0E243D"/>
            </a:solidFill>
          </a:ln>
        </p:spPr>
        <p:txBody>
          <a:bodyPr wrap="square" lIns="0" tIns="0" rIns="0" bIns="0" rtlCol="0"/>
          <a:lstStyle/>
          <a:p>
            <a:endParaRPr/>
          </a:p>
        </p:txBody>
      </p:sp>
      <p:grpSp>
        <p:nvGrpSpPr>
          <p:cNvPr id="15" name="object 15"/>
          <p:cNvGrpSpPr/>
          <p:nvPr/>
        </p:nvGrpSpPr>
        <p:grpSpPr>
          <a:xfrm>
            <a:off x="-9525" y="1807082"/>
            <a:ext cx="1866264" cy="1975485"/>
            <a:chOff x="-9525" y="1807082"/>
            <a:chExt cx="1866264" cy="1975485"/>
          </a:xfrm>
        </p:grpSpPr>
        <p:sp>
          <p:nvSpPr>
            <p:cNvPr id="16" name="object 16"/>
            <p:cNvSpPr/>
            <p:nvPr/>
          </p:nvSpPr>
          <p:spPr>
            <a:xfrm>
              <a:off x="0" y="1816607"/>
              <a:ext cx="692150" cy="1264920"/>
            </a:xfrm>
            <a:custGeom>
              <a:avLst/>
              <a:gdLst/>
              <a:ahLst/>
              <a:cxnLst/>
              <a:rect l="l" t="t" r="r" b="b"/>
              <a:pathLst>
                <a:path w="692150" h="1264920">
                  <a:moveTo>
                    <a:pt x="2702" y="8762"/>
                  </a:moveTo>
                  <a:lnTo>
                    <a:pt x="331698" y="0"/>
                  </a:lnTo>
                  <a:lnTo>
                    <a:pt x="691896" y="632459"/>
                  </a:lnTo>
                  <a:lnTo>
                    <a:pt x="331698" y="1264919"/>
                  </a:lnTo>
                  <a:lnTo>
                    <a:pt x="0" y="1264919"/>
                  </a:lnTo>
                </a:path>
              </a:pathLst>
            </a:custGeom>
            <a:ln w="19050">
              <a:solidFill>
                <a:srgbClr val="D5DFEB"/>
              </a:solidFill>
            </a:ln>
          </p:spPr>
          <p:txBody>
            <a:bodyPr wrap="square" lIns="0" tIns="0" rIns="0" bIns="0" rtlCol="0"/>
            <a:lstStyle/>
            <a:p>
              <a:endParaRPr/>
            </a:p>
          </p:txBody>
        </p:sp>
        <p:sp>
          <p:nvSpPr>
            <p:cNvPr id="17" name="object 17"/>
            <p:cNvSpPr/>
            <p:nvPr/>
          </p:nvSpPr>
          <p:spPr>
            <a:xfrm>
              <a:off x="0" y="1825370"/>
              <a:ext cx="3175" cy="463550"/>
            </a:xfrm>
            <a:custGeom>
              <a:avLst/>
              <a:gdLst/>
              <a:ahLst/>
              <a:cxnLst/>
              <a:rect l="l" t="t" r="r" b="b"/>
              <a:pathLst>
                <a:path w="3175" h="463550">
                  <a:moveTo>
                    <a:pt x="1351" y="-9525"/>
                  </a:moveTo>
                  <a:lnTo>
                    <a:pt x="1351" y="472680"/>
                  </a:lnTo>
                </a:path>
              </a:pathLst>
            </a:custGeom>
            <a:ln w="21752">
              <a:solidFill>
                <a:srgbClr val="D5DFEB"/>
              </a:solidFill>
            </a:ln>
          </p:spPr>
          <p:txBody>
            <a:bodyPr wrap="square" lIns="0" tIns="0" rIns="0" bIns="0" rtlCol="0"/>
            <a:lstStyle/>
            <a:p>
              <a:endParaRPr/>
            </a:p>
          </p:txBody>
        </p:sp>
        <p:pic>
          <p:nvPicPr>
            <p:cNvPr id="18" name="object 18"/>
            <p:cNvPicPr/>
            <p:nvPr/>
          </p:nvPicPr>
          <p:blipFill>
            <a:blip r:embed="rId2" cstate="print"/>
            <a:stretch>
              <a:fillRect/>
            </a:stretch>
          </p:blipFill>
          <p:spPr>
            <a:xfrm>
              <a:off x="390143" y="2493263"/>
              <a:ext cx="1466088" cy="1289304"/>
            </a:xfrm>
            <a:prstGeom prst="rect">
              <a:avLst/>
            </a:prstGeom>
          </p:spPr>
        </p:pic>
      </p:grpSp>
      <p:sp>
        <p:nvSpPr>
          <p:cNvPr id="19" name="object 19"/>
          <p:cNvSpPr txBox="1"/>
          <p:nvPr/>
        </p:nvSpPr>
        <p:spPr>
          <a:xfrm>
            <a:off x="5257800" y="3021965"/>
            <a:ext cx="3306445" cy="940435"/>
          </a:xfrm>
          <a:prstGeom prst="rect">
            <a:avLst/>
          </a:prstGeom>
        </p:spPr>
        <p:txBody>
          <a:bodyPr vert="horz" wrap="square" lIns="0" tIns="12700" rIns="0" bIns="0" rtlCol="0">
            <a:spAutoFit/>
          </a:bodyPr>
          <a:lstStyle/>
          <a:p>
            <a:pPr marL="12700">
              <a:lnSpc>
                <a:spcPct val="100000"/>
              </a:lnSpc>
              <a:spcBef>
                <a:spcPts val="100"/>
              </a:spcBef>
            </a:pPr>
            <a:r>
              <a:rPr sz="6000" b="1" spc="-10" dirty="0">
                <a:solidFill>
                  <a:srgbClr val="0E243D"/>
                </a:solidFill>
                <a:latin typeface="Calibri"/>
                <a:cs typeface="Calibri"/>
              </a:rPr>
              <a:t>Thank</a:t>
            </a:r>
            <a:r>
              <a:rPr sz="6000" b="1" spc="-40" dirty="0">
                <a:solidFill>
                  <a:srgbClr val="0E243D"/>
                </a:solidFill>
                <a:latin typeface="Calibri"/>
                <a:cs typeface="Calibri"/>
              </a:rPr>
              <a:t> </a:t>
            </a:r>
            <a:r>
              <a:rPr sz="6000" b="1" spc="-30" dirty="0">
                <a:solidFill>
                  <a:srgbClr val="0E243D"/>
                </a:solidFill>
                <a:latin typeface="Calibri"/>
                <a:cs typeface="Calibri"/>
              </a:rPr>
              <a:t>you</a:t>
            </a:r>
            <a:endParaRPr sz="6000">
              <a:latin typeface="Calibri"/>
              <a:cs typeface="Calibri"/>
            </a:endParaRPr>
          </a:p>
        </p:txBody>
      </p:sp>
      <p:pic>
        <p:nvPicPr>
          <p:cNvPr id="20" name="object 20"/>
          <p:cNvPicPr/>
          <p:nvPr/>
        </p:nvPicPr>
        <p:blipFill>
          <a:blip r:embed="rId3" cstate="print"/>
          <a:stretch>
            <a:fillRect/>
          </a:stretch>
        </p:blipFill>
        <p:spPr>
          <a:xfrm>
            <a:off x="5151120" y="5239511"/>
            <a:ext cx="1466087" cy="1289304"/>
          </a:xfrm>
          <a:prstGeom prst="rect">
            <a:avLst/>
          </a:prstGeom>
        </p:spPr>
      </p:pic>
      <p:pic>
        <p:nvPicPr>
          <p:cNvPr id="21" name="object 21"/>
          <p:cNvPicPr/>
          <p:nvPr/>
        </p:nvPicPr>
        <p:blipFill>
          <a:blip r:embed="rId4" cstate="print"/>
          <a:stretch>
            <a:fillRect/>
          </a:stretch>
        </p:blipFill>
        <p:spPr>
          <a:xfrm>
            <a:off x="5279135" y="173736"/>
            <a:ext cx="2846832" cy="1438656"/>
          </a:xfrm>
          <a:prstGeom prst="rect">
            <a:avLst/>
          </a:prstGeom>
        </p:spPr>
      </p:pic>
      <p:grpSp>
        <p:nvGrpSpPr>
          <p:cNvPr id="22" name="object 22"/>
          <p:cNvGrpSpPr/>
          <p:nvPr/>
        </p:nvGrpSpPr>
        <p:grpSpPr>
          <a:xfrm>
            <a:off x="2755392" y="1752600"/>
            <a:ext cx="5806440" cy="2731135"/>
            <a:chOff x="2755392" y="1752600"/>
            <a:chExt cx="5806440" cy="2731135"/>
          </a:xfrm>
        </p:grpSpPr>
        <p:pic>
          <p:nvPicPr>
            <p:cNvPr id="23" name="object 23"/>
            <p:cNvPicPr/>
            <p:nvPr/>
          </p:nvPicPr>
          <p:blipFill>
            <a:blip r:embed="rId5" cstate="print"/>
            <a:stretch>
              <a:fillRect/>
            </a:stretch>
          </p:blipFill>
          <p:spPr>
            <a:xfrm>
              <a:off x="2755392" y="2502408"/>
              <a:ext cx="1466087" cy="1289303"/>
            </a:xfrm>
            <a:prstGeom prst="rect">
              <a:avLst/>
            </a:prstGeom>
          </p:spPr>
        </p:pic>
        <p:pic>
          <p:nvPicPr>
            <p:cNvPr id="24" name="object 24"/>
            <p:cNvPicPr/>
            <p:nvPr/>
          </p:nvPicPr>
          <p:blipFill>
            <a:blip r:embed="rId6" cstate="print"/>
            <a:stretch>
              <a:fillRect/>
            </a:stretch>
          </p:blipFill>
          <p:spPr>
            <a:xfrm>
              <a:off x="3947160" y="3194303"/>
              <a:ext cx="1466088" cy="1289304"/>
            </a:xfrm>
            <a:prstGeom prst="rect">
              <a:avLst/>
            </a:prstGeom>
          </p:spPr>
        </p:pic>
        <p:pic>
          <p:nvPicPr>
            <p:cNvPr id="25" name="object 25"/>
            <p:cNvPicPr/>
            <p:nvPr/>
          </p:nvPicPr>
          <p:blipFill>
            <a:blip r:embed="rId7" cstate="print"/>
            <a:stretch>
              <a:fillRect/>
            </a:stretch>
          </p:blipFill>
          <p:spPr>
            <a:xfrm>
              <a:off x="4843272" y="1752600"/>
              <a:ext cx="3718560" cy="874776"/>
            </a:xfrm>
            <a:prstGeom prst="rect">
              <a:avLst/>
            </a:prstGeom>
          </p:spPr>
        </p:pic>
      </p:grpSp>
      <p:sp>
        <p:nvSpPr>
          <p:cNvPr id="26" name="object 26"/>
          <p:cNvSpPr txBox="1"/>
          <p:nvPr/>
        </p:nvSpPr>
        <p:spPr>
          <a:xfrm>
            <a:off x="8229600" y="4992287"/>
            <a:ext cx="3603498" cy="1256113"/>
          </a:xfrm>
          <a:prstGeom prst="rect">
            <a:avLst/>
          </a:prstGeom>
        </p:spPr>
        <p:txBody>
          <a:bodyPr vert="horz" wrap="square" lIns="0" tIns="12065" rIns="0" bIns="0" rtlCol="0">
            <a:spAutoFit/>
          </a:bodyPr>
          <a:lstStyle/>
          <a:p>
            <a:pPr marL="12700">
              <a:spcBef>
                <a:spcPts val="95"/>
              </a:spcBef>
            </a:pPr>
            <a:r>
              <a:rPr lang="en-IN" sz="2000" spc="85" dirty="0">
                <a:latin typeface="Microsoft Sans Serif"/>
                <a:cs typeface="Microsoft Sans Serif"/>
              </a:rPr>
              <a:t>9922367322 / 9309079965 </a:t>
            </a:r>
            <a:r>
              <a:rPr lang="en-US" sz="2000" spc="-40" dirty="0" err="1">
                <a:latin typeface="Microsoft Sans Serif"/>
                <a:cs typeface="Microsoft Sans Serif"/>
                <a:hlinkClick r:id="rId8"/>
              </a:rPr>
              <a:t>heuistictechnopark</a:t>
            </a:r>
            <a:r>
              <a:rPr sz="2000" spc="-40">
                <a:latin typeface="Microsoft Sans Serif"/>
                <a:cs typeface="Microsoft Sans Serif"/>
                <a:hlinkClick r:id="rId8"/>
              </a:rPr>
              <a:t>@gmail.com</a:t>
            </a:r>
            <a:endParaRPr sz="2000">
              <a:latin typeface="Microsoft Sans Serif"/>
              <a:cs typeface="Microsoft Sans Serif"/>
            </a:endParaRPr>
          </a:p>
          <a:p>
            <a:pPr marL="12700" marR="5080">
              <a:lnSpc>
                <a:spcPct val="100000"/>
              </a:lnSpc>
            </a:pPr>
            <a:r>
              <a:rPr sz="2000" spc="-75">
                <a:latin typeface="Microsoft Sans Serif"/>
                <a:cs typeface="Microsoft Sans Serif"/>
                <a:hlinkClick r:id="rId9"/>
              </a:rPr>
              <a:t>www.sidhman.com </a:t>
            </a:r>
            <a:r>
              <a:rPr sz="2000" spc="-70">
                <a:latin typeface="Microsoft Sans Serif"/>
                <a:cs typeface="Microsoft Sans Serif"/>
              </a:rPr>
              <a:t> </a:t>
            </a:r>
            <a:r>
              <a:rPr sz="2000" spc="-55" dirty="0">
                <a:latin typeface="Microsoft Sans Serif"/>
                <a:cs typeface="Microsoft Sans Serif"/>
                <a:hlinkClick r:id="rId10"/>
              </a:rPr>
              <a:t>www.heuristictechnopark.com</a:t>
            </a:r>
            <a:endParaRPr sz="2000">
              <a:latin typeface="Microsoft Sans Serif"/>
              <a:cs typeface="Microsoft Sans Serif"/>
            </a:endParaRPr>
          </a:p>
        </p:txBody>
      </p:sp>
      <p:pic>
        <p:nvPicPr>
          <p:cNvPr id="27" name="object 27"/>
          <p:cNvPicPr/>
          <p:nvPr/>
        </p:nvPicPr>
        <p:blipFill>
          <a:blip r:embed="rId11" cstate="print"/>
          <a:stretch>
            <a:fillRect/>
          </a:stretch>
        </p:blipFill>
        <p:spPr>
          <a:xfrm>
            <a:off x="9031223" y="6437376"/>
            <a:ext cx="335279" cy="338325"/>
          </a:xfrm>
          <a:prstGeom prst="rect">
            <a:avLst/>
          </a:prstGeom>
        </p:spPr>
      </p:pic>
      <p:pic>
        <p:nvPicPr>
          <p:cNvPr id="28" name="object 28"/>
          <p:cNvPicPr/>
          <p:nvPr/>
        </p:nvPicPr>
        <p:blipFill>
          <a:blip r:embed="rId12" cstate="print"/>
          <a:stretch>
            <a:fillRect/>
          </a:stretch>
        </p:blipFill>
        <p:spPr>
          <a:xfrm>
            <a:off x="8439911" y="6358127"/>
            <a:ext cx="533400" cy="496823"/>
          </a:xfrm>
          <a:prstGeom prst="rect">
            <a:avLst/>
          </a:prstGeom>
        </p:spPr>
      </p:pic>
      <p:grpSp>
        <p:nvGrpSpPr>
          <p:cNvPr id="29" name="object 29"/>
          <p:cNvGrpSpPr/>
          <p:nvPr/>
        </p:nvGrpSpPr>
        <p:grpSpPr>
          <a:xfrm>
            <a:off x="9500616" y="6425182"/>
            <a:ext cx="984885" cy="360045"/>
            <a:chOff x="9500616" y="6425182"/>
            <a:chExt cx="984885" cy="360045"/>
          </a:xfrm>
        </p:grpSpPr>
        <p:pic>
          <p:nvPicPr>
            <p:cNvPr id="30" name="object 30"/>
            <p:cNvPicPr/>
            <p:nvPr/>
          </p:nvPicPr>
          <p:blipFill>
            <a:blip r:embed="rId13" cstate="print"/>
            <a:stretch>
              <a:fillRect/>
            </a:stretch>
          </p:blipFill>
          <p:spPr>
            <a:xfrm>
              <a:off x="9500616" y="6425182"/>
              <a:ext cx="344424" cy="359662"/>
            </a:xfrm>
            <a:prstGeom prst="rect">
              <a:avLst/>
            </a:prstGeom>
          </p:spPr>
        </p:pic>
        <p:pic>
          <p:nvPicPr>
            <p:cNvPr id="31" name="object 31"/>
            <p:cNvPicPr/>
            <p:nvPr/>
          </p:nvPicPr>
          <p:blipFill>
            <a:blip r:embed="rId14" cstate="print"/>
            <a:stretch>
              <a:fillRect/>
            </a:stretch>
          </p:blipFill>
          <p:spPr>
            <a:xfrm>
              <a:off x="9851136" y="6434327"/>
              <a:ext cx="633983" cy="341374"/>
            </a:xfrm>
            <a:prstGeom prst="rect">
              <a:avLst/>
            </a:prstGeom>
          </p:spPr>
        </p:pic>
      </p:grpSp>
      <p:sp>
        <p:nvSpPr>
          <p:cNvPr id="32" name="object 19"/>
          <p:cNvSpPr txBox="1"/>
          <p:nvPr/>
        </p:nvSpPr>
        <p:spPr>
          <a:xfrm>
            <a:off x="8229600" y="4495800"/>
            <a:ext cx="3306445" cy="443711"/>
          </a:xfrm>
          <a:prstGeom prst="rect">
            <a:avLst/>
          </a:prstGeom>
        </p:spPr>
        <p:txBody>
          <a:bodyPr vert="horz" wrap="square" lIns="0" tIns="12700" rIns="0" bIns="0" rtlCol="0">
            <a:spAutoFit/>
          </a:bodyPr>
          <a:lstStyle/>
          <a:p>
            <a:pPr marL="12700">
              <a:lnSpc>
                <a:spcPct val="100000"/>
              </a:lnSpc>
              <a:spcBef>
                <a:spcPts val="100"/>
              </a:spcBef>
            </a:pPr>
            <a:r>
              <a:rPr lang="en-IN" sz="2800" b="1" spc="-10" dirty="0">
                <a:solidFill>
                  <a:srgbClr val="0E243D"/>
                </a:solidFill>
                <a:latin typeface="Calibri"/>
                <a:cs typeface="Calibri"/>
              </a:rPr>
              <a:t>Contact us :</a:t>
            </a:r>
            <a:endParaRPr sz="28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4207" y="1699767"/>
            <a:ext cx="2880360" cy="3594100"/>
          </a:xfrm>
          <a:custGeom>
            <a:avLst/>
            <a:gdLst/>
            <a:ahLst/>
            <a:cxnLst/>
            <a:rect l="l" t="t" r="r" b="b"/>
            <a:pathLst>
              <a:path w="2880360" h="3594100">
                <a:moveTo>
                  <a:pt x="1440180" y="0"/>
                </a:moveTo>
                <a:lnTo>
                  <a:pt x="0" y="899033"/>
                </a:lnTo>
                <a:lnTo>
                  <a:pt x="0" y="2694559"/>
                </a:lnTo>
                <a:lnTo>
                  <a:pt x="1440180" y="3593592"/>
                </a:lnTo>
                <a:lnTo>
                  <a:pt x="2880360" y="2694559"/>
                </a:lnTo>
                <a:lnTo>
                  <a:pt x="2880360" y="899033"/>
                </a:lnTo>
                <a:lnTo>
                  <a:pt x="1440180" y="0"/>
                </a:lnTo>
                <a:close/>
              </a:path>
            </a:pathLst>
          </a:custGeom>
          <a:solidFill>
            <a:srgbClr val="FFFFFF"/>
          </a:solidFill>
        </p:spPr>
        <p:txBody>
          <a:bodyPr wrap="square" lIns="0" tIns="0" rIns="0" bIns="0" rtlCol="0"/>
          <a:lstStyle/>
          <a:p>
            <a:endParaRPr/>
          </a:p>
        </p:txBody>
      </p:sp>
      <p:sp>
        <p:nvSpPr>
          <p:cNvPr id="3" name="object 3"/>
          <p:cNvSpPr txBox="1"/>
          <p:nvPr/>
        </p:nvSpPr>
        <p:spPr>
          <a:xfrm>
            <a:off x="6791070" y="2991104"/>
            <a:ext cx="3543935" cy="695325"/>
          </a:xfrm>
          <a:prstGeom prst="rect">
            <a:avLst/>
          </a:prstGeom>
        </p:spPr>
        <p:txBody>
          <a:bodyPr vert="horz" wrap="square" lIns="0" tIns="11430" rIns="0" bIns="0" rtlCol="0">
            <a:spAutoFit/>
          </a:bodyPr>
          <a:lstStyle/>
          <a:p>
            <a:pPr marL="12700">
              <a:lnSpc>
                <a:spcPct val="100000"/>
              </a:lnSpc>
              <a:spcBef>
                <a:spcPts val="90"/>
              </a:spcBef>
            </a:pPr>
            <a:r>
              <a:rPr sz="4400" b="1" spc="-20" dirty="0">
                <a:solidFill>
                  <a:srgbClr val="0E243D"/>
                </a:solidFill>
                <a:latin typeface="Calibri"/>
                <a:cs typeface="Calibri"/>
              </a:rPr>
              <a:t>Student</a:t>
            </a:r>
            <a:r>
              <a:rPr sz="4400" b="1" spc="-5" dirty="0">
                <a:solidFill>
                  <a:srgbClr val="0E243D"/>
                </a:solidFill>
                <a:latin typeface="Calibri"/>
                <a:cs typeface="Calibri"/>
              </a:rPr>
              <a:t> </a:t>
            </a:r>
            <a:r>
              <a:rPr sz="4400" b="1" spc="-15" dirty="0">
                <a:solidFill>
                  <a:srgbClr val="0E243D"/>
                </a:solidFill>
                <a:latin typeface="Calibri"/>
                <a:cs typeface="Calibri"/>
              </a:rPr>
              <a:t>Survey</a:t>
            </a:r>
            <a:endParaRPr sz="4400" dirty="0">
              <a:latin typeface="Calibri"/>
              <a:cs typeface="Calibri"/>
            </a:endParaRPr>
          </a:p>
        </p:txBody>
      </p:sp>
      <p:sp>
        <p:nvSpPr>
          <p:cNvPr id="4" name="object 4"/>
          <p:cNvSpPr txBox="1"/>
          <p:nvPr/>
        </p:nvSpPr>
        <p:spPr>
          <a:xfrm>
            <a:off x="2758567" y="2762453"/>
            <a:ext cx="701675" cy="1368425"/>
          </a:xfrm>
          <a:prstGeom prst="rect">
            <a:avLst/>
          </a:prstGeom>
        </p:spPr>
        <p:txBody>
          <a:bodyPr vert="horz" wrap="square" lIns="0" tIns="13970" rIns="0" bIns="0" rtlCol="0">
            <a:spAutoFit/>
          </a:bodyPr>
          <a:lstStyle/>
          <a:p>
            <a:pPr marL="12700">
              <a:lnSpc>
                <a:spcPct val="100000"/>
              </a:lnSpc>
              <a:spcBef>
                <a:spcPts val="110"/>
              </a:spcBef>
            </a:pPr>
            <a:r>
              <a:rPr sz="8800" b="1" spc="425" dirty="0">
                <a:solidFill>
                  <a:srgbClr val="0E243D"/>
                </a:solidFill>
                <a:latin typeface="Arial"/>
                <a:cs typeface="Arial"/>
              </a:rPr>
              <a:t>1</a:t>
            </a:r>
            <a:endParaRPr sz="8800" dirty="0">
              <a:latin typeface="Arial"/>
              <a:cs typeface="Arial"/>
            </a:endParaRPr>
          </a:p>
        </p:txBody>
      </p:sp>
      <p:pic>
        <p:nvPicPr>
          <p:cNvPr id="5" name="object 5"/>
          <p:cNvPicPr/>
          <p:nvPr/>
        </p:nvPicPr>
        <p:blipFill>
          <a:blip r:embed="rId2" cstate="print"/>
          <a:stretch>
            <a:fillRect/>
          </a:stretch>
        </p:blipFill>
        <p:spPr>
          <a:xfrm>
            <a:off x="533400" y="604265"/>
            <a:ext cx="5044439" cy="5785104"/>
          </a:xfrm>
          <a:prstGeom prst="rect">
            <a:avLst/>
          </a:prstGeom>
        </p:spPr>
      </p:pic>
      <p:pic>
        <p:nvPicPr>
          <p:cNvPr id="6" name="object 6"/>
          <p:cNvPicPr/>
          <p:nvPr/>
        </p:nvPicPr>
        <p:blipFill>
          <a:blip r:embed="rId3" cstate="print"/>
          <a:stretch>
            <a:fillRect/>
          </a:stretch>
        </p:blipFill>
        <p:spPr>
          <a:xfrm>
            <a:off x="42671" y="9144"/>
            <a:ext cx="1325880" cy="6705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699" y="617931"/>
            <a:ext cx="5030470" cy="695325"/>
          </a:xfrm>
          <a:prstGeom prst="rect">
            <a:avLst/>
          </a:prstGeom>
        </p:spPr>
        <p:txBody>
          <a:bodyPr vert="horz" wrap="square" lIns="0" tIns="12065" rIns="0" bIns="0" rtlCol="0">
            <a:spAutoFit/>
          </a:bodyPr>
          <a:lstStyle/>
          <a:p>
            <a:pPr marL="12700">
              <a:lnSpc>
                <a:spcPct val="100000"/>
              </a:lnSpc>
              <a:spcBef>
                <a:spcPts val="95"/>
              </a:spcBef>
            </a:pPr>
            <a:r>
              <a:rPr spc="-5" dirty="0"/>
              <a:t>HIRING</a:t>
            </a:r>
            <a:r>
              <a:rPr spc="-20" dirty="0"/>
              <a:t> </a:t>
            </a:r>
            <a:r>
              <a:rPr spc="-10" dirty="0"/>
              <a:t>OF</a:t>
            </a:r>
            <a:r>
              <a:rPr spc="-25" dirty="0"/>
              <a:t> </a:t>
            </a:r>
            <a:r>
              <a:rPr spc="-15" dirty="0"/>
              <a:t>STUDENTS</a:t>
            </a:r>
          </a:p>
        </p:txBody>
      </p:sp>
      <p:sp>
        <p:nvSpPr>
          <p:cNvPr id="3" name="object 3"/>
          <p:cNvSpPr txBox="1"/>
          <p:nvPr/>
        </p:nvSpPr>
        <p:spPr>
          <a:xfrm>
            <a:off x="762000" y="1313256"/>
            <a:ext cx="9112250" cy="5740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F2023"/>
                </a:solidFill>
                <a:latin typeface="Arial MT"/>
                <a:cs typeface="Arial MT"/>
              </a:rPr>
              <a:t>India</a:t>
            </a:r>
            <a:r>
              <a:rPr sz="1800" spc="-30" dirty="0">
                <a:solidFill>
                  <a:srgbClr val="1F2023"/>
                </a:solidFill>
                <a:latin typeface="Arial MT"/>
                <a:cs typeface="Arial MT"/>
              </a:rPr>
              <a:t> </a:t>
            </a:r>
            <a:r>
              <a:rPr sz="1800" dirty="0">
                <a:solidFill>
                  <a:srgbClr val="1F2023"/>
                </a:solidFill>
                <a:latin typeface="Arial MT"/>
                <a:cs typeface="Arial MT"/>
              </a:rPr>
              <a:t>annually</a:t>
            </a:r>
            <a:r>
              <a:rPr sz="1800" spc="-50" dirty="0">
                <a:solidFill>
                  <a:srgbClr val="1F2023"/>
                </a:solidFill>
                <a:latin typeface="Arial MT"/>
                <a:cs typeface="Arial MT"/>
              </a:rPr>
              <a:t> </a:t>
            </a:r>
            <a:r>
              <a:rPr sz="1800" dirty="0">
                <a:solidFill>
                  <a:srgbClr val="1F2023"/>
                </a:solidFill>
                <a:latin typeface="Arial MT"/>
                <a:cs typeface="Arial MT"/>
              </a:rPr>
              <a:t>produces</a:t>
            </a:r>
            <a:r>
              <a:rPr sz="1800" spc="10" dirty="0">
                <a:solidFill>
                  <a:srgbClr val="1F2023"/>
                </a:solidFill>
                <a:latin typeface="Arial MT"/>
                <a:cs typeface="Arial MT"/>
              </a:rPr>
              <a:t> </a:t>
            </a:r>
            <a:r>
              <a:rPr sz="1800" b="1" dirty="0">
                <a:solidFill>
                  <a:srgbClr val="1F2023"/>
                </a:solidFill>
                <a:latin typeface="Arial"/>
                <a:cs typeface="Arial"/>
              </a:rPr>
              <a:t>fifteen</a:t>
            </a:r>
            <a:r>
              <a:rPr sz="1800" b="1" spc="-25" dirty="0">
                <a:solidFill>
                  <a:srgbClr val="1F2023"/>
                </a:solidFill>
                <a:latin typeface="Arial"/>
                <a:cs typeface="Arial"/>
              </a:rPr>
              <a:t> </a:t>
            </a:r>
            <a:r>
              <a:rPr sz="1800" b="1" dirty="0">
                <a:solidFill>
                  <a:srgbClr val="1F2023"/>
                </a:solidFill>
                <a:latin typeface="Arial"/>
                <a:cs typeface="Arial"/>
              </a:rPr>
              <a:t>lakh </a:t>
            </a:r>
            <a:r>
              <a:rPr sz="1800" dirty="0">
                <a:solidFill>
                  <a:srgbClr val="1F2023"/>
                </a:solidFill>
                <a:latin typeface="Arial MT"/>
                <a:cs typeface="Arial MT"/>
              </a:rPr>
              <a:t>engineering</a:t>
            </a:r>
            <a:r>
              <a:rPr sz="1800" spc="-55" dirty="0">
                <a:solidFill>
                  <a:srgbClr val="1F2023"/>
                </a:solidFill>
                <a:latin typeface="Arial MT"/>
                <a:cs typeface="Arial MT"/>
              </a:rPr>
              <a:t> </a:t>
            </a:r>
            <a:r>
              <a:rPr sz="1800" dirty="0">
                <a:solidFill>
                  <a:srgbClr val="1F2023"/>
                </a:solidFill>
                <a:latin typeface="Arial MT"/>
                <a:cs typeface="Arial MT"/>
              </a:rPr>
              <a:t>graduates.</a:t>
            </a:r>
            <a:endParaRPr sz="1800" dirty="0">
              <a:latin typeface="Arial MT"/>
              <a:cs typeface="Arial MT"/>
            </a:endParaRPr>
          </a:p>
          <a:p>
            <a:pPr marL="12700">
              <a:lnSpc>
                <a:spcPct val="100000"/>
              </a:lnSpc>
            </a:pPr>
            <a:r>
              <a:rPr sz="1800" spc="-10" dirty="0">
                <a:solidFill>
                  <a:srgbClr val="1F2023"/>
                </a:solidFill>
                <a:latin typeface="Arial MT"/>
                <a:cs typeface="Arial MT"/>
              </a:rPr>
              <a:t>The</a:t>
            </a:r>
            <a:r>
              <a:rPr sz="1800" spc="15" dirty="0">
                <a:solidFill>
                  <a:srgbClr val="1F2023"/>
                </a:solidFill>
                <a:latin typeface="Arial MT"/>
                <a:cs typeface="Arial MT"/>
              </a:rPr>
              <a:t> </a:t>
            </a:r>
            <a:r>
              <a:rPr sz="1800" dirty="0">
                <a:solidFill>
                  <a:srgbClr val="1F2023"/>
                </a:solidFill>
                <a:latin typeface="Arial MT"/>
                <a:cs typeface="Arial MT"/>
              </a:rPr>
              <a:t>rate</a:t>
            </a:r>
            <a:r>
              <a:rPr sz="1800" spc="-5" dirty="0">
                <a:solidFill>
                  <a:srgbClr val="1F2023"/>
                </a:solidFill>
                <a:latin typeface="Arial MT"/>
                <a:cs typeface="Arial MT"/>
              </a:rPr>
              <a:t> </a:t>
            </a:r>
            <a:r>
              <a:rPr sz="1800" dirty="0">
                <a:solidFill>
                  <a:srgbClr val="1F2023"/>
                </a:solidFill>
                <a:latin typeface="Arial MT"/>
                <a:cs typeface="Arial MT"/>
              </a:rPr>
              <a:t>of</a:t>
            </a:r>
            <a:r>
              <a:rPr sz="1800" spc="-10" dirty="0">
                <a:solidFill>
                  <a:srgbClr val="1F2023"/>
                </a:solidFill>
                <a:latin typeface="Arial MT"/>
                <a:cs typeface="Arial MT"/>
              </a:rPr>
              <a:t> </a:t>
            </a:r>
            <a:r>
              <a:rPr sz="1800" dirty="0">
                <a:solidFill>
                  <a:srgbClr val="1F2023"/>
                </a:solidFill>
                <a:latin typeface="Arial MT"/>
                <a:cs typeface="Arial MT"/>
              </a:rPr>
              <a:t>hiring</a:t>
            </a:r>
            <a:r>
              <a:rPr sz="1800" spc="-5" dirty="0">
                <a:solidFill>
                  <a:srgbClr val="1F2023"/>
                </a:solidFill>
                <a:latin typeface="Arial MT"/>
                <a:cs typeface="Arial MT"/>
              </a:rPr>
              <a:t> </a:t>
            </a:r>
            <a:r>
              <a:rPr sz="1800" dirty="0">
                <a:solidFill>
                  <a:srgbClr val="1F2023"/>
                </a:solidFill>
                <a:latin typeface="Arial MT"/>
                <a:cs typeface="Arial MT"/>
              </a:rPr>
              <a:t>among</a:t>
            </a:r>
            <a:r>
              <a:rPr sz="1800" spc="-30" dirty="0">
                <a:solidFill>
                  <a:srgbClr val="1F2023"/>
                </a:solidFill>
                <a:latin typeface="Arial MT"/>
                <a:cs typeface="Arial MT"/>
              </a:rPr>
              <a:t> </a:t>
            </a:r>
            <a:r>
              <a:rPr sz="1800" dirty="0">
                <a:solidFill>
                  <a:srgbClr val="1F2023"/>
                </a:solidFill>
                <a:latin typeface="Arial MT"/>
                <a:cs typeface="Arial MT"/>
              </a:rPr>
              <a:t>engineering</a:t>
            </a:r>
            <a:r>
              <a:rPr sz="1800" spc="-80" dirty="0">
                <a:solidFill>
                  <a:srgbClr val="1F2023"/>
                </a:solidFill>
                <a:latin typeface="Arial MT"/>
                <a:cs typeface="Arial MT"/>
              </a:rPr>
              <a:t> </a:t>
            </a:r>
            <a:r>
              <a:rPr sz="1800" dirty="0">
                <a:solidFill>
                  <a:srgbClr val="1F2023"/>
                </a:solidFill>
                <a:latin typeface="Arial MT"/>
                <a:cs typeface="Arial MT"/>
              </a:rPr>
              <a:t>graduates</a:t>
            </a:r>
            <a:r>
              <a:rPr sz="1800" spc="-50" dirty="0">
                <a:solidFill>
                  <a:srgbClr val="1F2023"/>
                </a:solidFill>
                <a:latin typeface="Arial MT"/>
                <a:cs typeface="Arial MT"/>
              </a:rPr>
              <a:t> </a:t>
            </a:r>
            <a:r>
              <a:rPr sz="1800" dirty="0">
                <a:solidFill>
                  <a:srgbClr val="1F2023"/>
                </a:solidFill>
                <a:latin typeface="Arial MT"/>
                <a:cs typeface="Arial MT"/>
              </a:rPr>
              <a:t>across</a:t>
            </a:r>
            <a:r>
              <a:rPr sz="1800" spc="-25" dirty="0">
                <a:solidFill>
                  <a:srgbClr val="1F2023"/>
                </a:solidFill>
                <a:latin typeface="Arial MT"/>
                <a:cs typeface="Arial MT"/>
              </a:rPr>
              <a:t> </a:t>
            </a:r>
            <a:r>
              <a:rPr sz="1800" dirty="0">
                <a:solidFill>
                  <a:srgbClr val="1F2023"/>
                </a:solidFill>
                <a:latin typeface="Arial MT"/>
                <a:cs typeface="Arial MT"/>
              </a:rPr>
              <a:t>India</a:t>
            </a:r>
            <a:r>
              <a:rPr sz="1800" spc="-30" dirty="0">
                <a:solidFill>
                  <a:srgbClr val="1F2023"/>
                </a:solidFill>
                <a:latin typeface="Arial MT"/>
                <a:cs typeface="Arial MT"/>
              </a:rPr>
              <a:t> </a:t>
            </a:r>
            <a:r>
              <a:rPr sz="1800" dirty="0">
                <a:solidFill>
                  <a:srgbClr val="1F2023"/>
                </a:solidFill>
                <a:latin typeface="Arial MT"/>
                <a:cs typeface="Arial MT"/>
              </a:rPr>
              <a:t>stood</a:t>
            </a:r>
            <a:r>
              <a:rPr sz="1800" spc="-30" dirty="0">
                <a:solidFill>
                  <a:srgbClr val="1F2023"/>
                </a:solidFill>
                <a:latin typeface="Arial MT"/>
                <a:cs typeface="Arial MT"/>
              </a:rPr>
              <a:t> </a:t>
            </a:r>
            <a:r>
              <a:rPr sz="1800" dirty="0">
                <a:solidFill>
                  <a:srgbClr val="1F2023"/>
                </a:solidFill>
                <a:latin typeface="Arial MT"/>
                <a:cs typeface="Arial MT"/>
              </a:rPr>
              <a:t>at</a:t>
            </a:r>
            <a:r>
              <a:rPr sz="1800" spc="105" dirty="0">
                <a:solidFill>
                  <a:srgbClr val="1F2023"/>
                </a:solidFill>
                <a:latin typeface="Arial MT"/>
                <a:cs typeface="Arial MT"/>
              </a:rPr>
              <a:t> </a:t>
            </a:r>
            <a:r>
              <a:rPr sz="1800" b="1" dirty="0">
                <a:solidFill>
                  <a:srgbClr val="1F2023"/>
                </a:solidFill>
                <a:latin typeface="Arial"/>
                <a:cs typeface="Arial"/>
              </a:rPr>
              <a:t>31</a:t>
            </a:r>
            <a:r>
              <a:rPr sz="1800" b="1" spc="-5" dirty="0">
                <a:solidFill>
                  <a:srgbClr val="1F2023"/>
                </a:solidFill>
                <a:latin typeface="Arial"/>
                <a:cs typeface="Arial"/>
              </a:rPr>
              <a:t> </a:t>
            </a:r>
            <a:r>
              <a:rPr sz="1800" b="1" dirty="0">
                <a:solidFill>
                  <a:srgbClr val="1F2023"/>
                </a:solidFill>
                <a:latin typeface="Arial"/>
                <a:cs typeface="Arial"/>
              </a:rPr>
              <a:t>percent </a:t>
            </a:r>
            <a:r>
              <a:rPr sz="1800" dirty="0">
                <a:solidFill>
                  <a:srgbClr val="1F2023"/>
                </a:solidFill>
                <a:latin typeface="Arial MT"/>
                <a:cs typeface="Arial MT"/>
              </a:rPr>
              <a:t>in</a:t>
            </a:r>
            <a:r>
              <a:rPr sz="1800" spc="-5" dirty="0">
                <a:solidFill>
                  <a:srgbClr val="1F2023"/>
                </a:solidFill>
                <a:latin typeface="Arial MT"/>
                <a:cs typeface="Arial MT"/>
              </a:rPr>
              <a:t> </a:t>
            </a:r>
            <a:r>
              <a:rPr sz="1800" dirty="0">
                <a:solidFill>
                  <a:srgbClr val="1F2023"/>
                </a:solidFill>
                <a:latin typeface="Arial MT"/>
                <a:cs typeface="Arial MT"/>
              </a:rPr>
              <a:t>2020.</a:t>
            </a:r>
            <a:endParaRPr sz="1800" dirty="0">
              <a:latin typeface="Arial MT"/>
              <a:cs typeface="Arial MT"/>
            </a:endParaRPr>
          </a:p>
        </p:txBody>
      </p:sp>
      <p:grpSp>
        <p:nvGrpSpPr>
          <p:cNvPr id="4" name="object 4"/>
          <p:cNvGrpSpPr/>
          <p:nvPr/>
        </p:nvGrpSpPr>
        <p:grpSpPr>
          <a:xfrm>
            <a:off x="2578354" y="2157729"/>
            <a:ext cx="7035800" cy="4536440"/>
            <a:chOff x="2578354" y="2157729"/>
            <a:chExt cx="7035800" cy="4536440"/>
          </a:xfrm>
        </p:grpSpPr>
        <p:pic>
          <p:nvPicPr>
            <p:cNvPr id="5" name="object 5"/>
            <p:cNvPicPr/>
            <p:nvPr/>
          </p:nvPicPr>
          <p:blipFill>
            <a:blip r:embed="rId2" cstate="print"/>
            <a:stretch>
              <a:fillRect/>
            </a:stretch>
          </p:blipFill>
          <p:spPr>
            <a:xfrm>
              <a:off x="2584704" y="2164079"/>
              <a:ext cx="7022592" cy="4523232"/>
            </a:xfrm>
            <a:prstGeom prst="rect">
              <a:avLst/>
            </a:prstGeom>
          </p:spPr>
        </p:pic>
        <p:sp>
          <p:nvSpPr>
            <p:cNvPr id="6" name="object 6"/>
            <p:cNvSpPr/>
            <p:nvPr/>
          </p:nvSpPr>
          <p:spPr>
            <a:xfrm>
              <a:off x="2581529" y="2160904"/>
              <a:ext cx="7029450" cy="4530090"/>
            </a:xfrm>
            <a:custGeom>
              <a:avLst/>
              <a:gdLst/>
              <a:ahLst/>
              <a:cxnLst/>
              <a:rect l="l" t="t" r="r" b="b"/>
              <a:pathLst>
                <a:path w="7029450" h="4530090">
                  <a:moveTo>
                    <a:pt x="0" y="4529582"/>
                  </a:moveTo>
                  <a:lnTo>
                    <a:pt x="7028942" y="4529582"/>
                  </a:lnTo>
                  <a:lnTo>
                    <a:pt x="7028942" y="0"/>
                  </a:lnTo>
                  <a:lnTo>
                    <a:pt x="0" y="0"/>
                  </a:lnTo>
                  <a:lnTo>
                    <a:pt x="0" y="4529582"/>
                  </a:lnTo>
                  <a:close/>
                </a:path>
              </a:pathLst>
            </a:custGeom>
            <a:ln w="6350">
              <a:solidFill>
                <a:srgbClr val="000000"/>
              </a:solidFill>
            </a:ln>
          </p:spPr>
          <p:txBody>
            <a:bodyPr wrap="square" lIns="0" tIns="0" rIns="0" bIns="0" rtlCol="0"/>
            <a:lstStyle/>
            <a:p>
              <a:endParaRPr/>
            </a:p>
          </p:txBody>
        </p:sp>
      </p:grpSp>
      <p:pic>
        <p:nvPicPr>
          <p:cNvPr id="7" name="object 7"/>
          <p:cNvPicPr/>
          <p:nvPr/>
        </p:nvPicPr>
        <p:blipFill>
          <a:blip r:embed="rId3" cstate="print"/>
          <a:stretch>
            <a:fillRect/>
          </a:stretch>
        </p:blipFill>
        <p:spPr>
          <a:xfrm>
            <a:off x="42671" y="9144"/>
            <a:ext cx="1325880" cy="670559"/>
          </a:xfrm>
          <a:prstGeom prst="rect">
            <a:avLst/>
          </a:prstGeom>
        </p:spPr>
      </p:pic>
      <p:sp>
        <p:nvSpPr>
          <p:cNvPr id="8" name="object 8"/>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6</a:t>
            </a:fld>
            <a:endParaRPr sz="1200">
              <a:latin typeface="Microsoft Sans Serif"/>
              <a:cs typeface="Microsoft Sans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177271" y="4666488"/>
            <a:ext cx="2024380" cy="2201545"/>
            <a:chOff x="10177271" y="4666488"/>
            <a:chExt cx="2024380" cy="2201545"/>
          </a:xfrm>
        </p:grpSpPr>
        <p:sp>
          <p:nvSpPr>
            <p:cNvPr id="3" name="object 3"/>
            <p:cNvSpPr/>
            <p:nvPr/>
          </p:nvSpPr>
          <p:spPr>
            <a:xfrm>
              <a:off x="10552175" y="4666488"/>
              <a:ext cx="603885" cy="680085"/>
            </a:xfrm>
            <a:custGeom>
              <a:avLst/>
              <a:gdLst/>
              <a:ahLst/>
              <a:cxnLst/>
              <a:rect l="l" t="t" r="r" b="b"/>
              <a:pathLst>
                <a:path w="603884" h="680085">
                  <a:moveTo>
                    <a:pt x="300863" y="0"/>
                  </a:moveTo>
                  <a:lnTo>
                    <a:pt x="0" y="171195"/>
                  </a:lnTo>
                  <a:lnTo>
                    <a:pt x="0" y="511048"/>
                  </a:lnTo>
                  <a:lnTo>
                    <a:pt x="301625" y="679704"/>
                  </a:lnTo>
                  <a:lnTo>
                    <a:pt x="602996" y="511048"/>
                  </a:lnTo>
                  <a:lnTo>
                    <a:pt x="602883" y="462275"/>
                  </a:lnTo>
                  <a:lnTo>
                    <a:pt x="603376" y="170306"/>
                  </a:lnTo>
                  <a:lnTo>
                    <a:pt x="300863" y="0"/>
                  </a:lnTo>
                  <a:close/>
                </a:path>
              </a:pathLst>
            </a:custGeom>
            <a:solidFill>
              <a:srgbClr val="DCD2CC"/>
            </a:solidFill>
          </p:spPr>
          <p:txBody>
            <a:bodyPr wrap="square" lIns="0" tIns="0" rIns="0" bIns="0" rtlCol="0"/>
            <a:lstStyle/>
            <a:p>
              <a:endParaRPr/>
            </a:p>
          </p:txBody>
        </p:sp>
        <p:sp>
          <p:nvSpPr>
            <p:cNvPr id="4" name="object 4"/>
            <p:cNvSpPr/>
            <p:nvPr/>
          </p:nvSpPr>
          <p:spPr>
            <a:xfrm>
              <a:off x="10524743" y="5145024"/>
              <a:ext cx="1667510" cy="1713230"/>
            </a:xfrm>
            <a:custGeom>
              <a:avLst/>
              <a:gdLst/>
              <a:ahLst/>
              <a:cxnLst/>
              <a:rect l="l" t="t" r="r" b="b"/>
              <a:pathLst>
                <a:path w="1667509" h="1713229">
                  <a:moveTo>
                    <a:pt x="998854" y="0"/>
                  </a:moveTo>
                  <a:lnTo>
                    <a:pt x="1667255" y="374014"/>
                  </a:lnTo>
                  <a:lnTo>
                    <a:pt x="1667255" y="1712975"/>
                  </a:lnTo>
                  <a:lnTo>
                    <a:pt x="48513" y="1712975"/>
                  </a:lnTo>
                  <a:lnTo>
                    <a:pt x="0" y="1686017"/>
                  </a:lnTo>
                  <a:lnTo>
                    <a:pt x="0" y="564667"/>
                  </a:lnTo>
                  <a:lnTo>
                    <a:pt x="998854" y="0"/>
                  </a:lnTo>
                  <a:close/>
                </a:path>
              </a:pathLst>
            </a:custGeom>
            <a:ln w="19050">
              <a:solidFill>
                <a:srgbClr val="F7921F"/>
              </a:solidFill>
            </a:ln>
          </p:spPr>
          <p:txBody>
            <a:bodyPr wrap="square" lIns="0" tIns="0" rIns="0" bIns="0" rtlCol="0"/>
            <a:lstStyle/>
            <a:p>
              <a:endParaRPr/>
            </a:p>
          </p:txBody>
        </p:sp>
        <p:sp>
          <p:nvSpPr>
            <p:cNvPr id="5" name="object 5"/>
            <p:cNvSpPr/>
            <p:nvPr/>
          </p:nvSpPr>
          <p:spPr>
            <a:xfrm>
              <a:off x="10177271" y="5346192"/>
              <a:ext cx="749935" cy="856615"/>
            </a:xfrm>
            <a:custGeom>
              <a:avLst/>
              <a:gdLst/>
              <a:ahLst/>
              <a:cxnLst/>
              <a:rect l="l" t="t" r="r" b="b"/>
              <a:pathLst>
                <a:path w="749934" h="856614">
                  <a:moveTo>
                    <a:pt x="372872" y="0"/>
                  </a:moveTo>
                  <a:lnTo>
                    <a:pt x="0" y="215646"/>
                  </a:lnTo>
                  <a:lnTo>
                    <a:pt x="0" y="643890"/>
                  </a:lnTo>
                  <a:lnTo>
                    <a:pt x="373887" y="856488"/>
                  </a:lnTo>
                  <a:lnTo>
                    <a:pt x="749807" y="644906"/>
                  </a:lnTo>
                  <a:lnTo>
                    <a:pt x="747776" y="214630"/>
                  </a:lnTo>
                  <a:lnTo>
                    <a:pt x="372872" y="0"/>
                  </a:lnTo>
                  <a:close/>
                </a:path>
              </a:pathLst>
            </a:custGeom>
            <a:solidFill>
              <a:srgbClr val="F9BD79"/>
            </a:solidFill>
          </p:spPr>
          <p:txBody>
            <a:bodyPr wrap="square" lIns="0" tIns="0" rIns="0" bIns="0" rtlCol="0"/>
            <a:lstStyle/>
            <a:p>
              <a:endParaRPr/>
            </a:p>
          </p:txBody>
        </p:sp>
      </p:grpSp>
      <p:grpSp>
        <p:nvGrpSpPr>
          <p:cNvPr id="6" name="object 6"/>
          <p:cNvGrpSpPr/>
          <p:nvPr/>
        </p:nvGrpSpPr>
        <p:grpSpPr>
          <a:xfrm>
            <a:off x="701581" y="707647"/>
            <a:ext cx="10789285" cy="2085339"/>
            <a:chOff x="701581" y="707647"/>
            <a:chExt cx="10789285" cy="2085339"/>
          </a:xfrm>
        </p:grpSpPr>
        <p:sp>
          <p:nvSpPr>
            <p:cNvPr id="7" name="object 7"/>
            <p:cNvSpPr/>
            <p:nvPr/>
          </p:nvSpPr>
          <p:spPr>
            <a:xfrm>
              <a:off x="706982" y="714224"/>
              <a:ext cx="10777855" cy="2063114"/>
            </a:xfrm>
            <a:custGeom>
              <a:avLst/>
              <a:gdLst/>
              <a:ahLst/>
              <a:cxnLst/>
              <a:rect l="l" t="t" r="r" b="b"/>
              <a:pathLst>
                <a:path w="10777855" h="2063114">
                  <a:moveTo>
                    <a:pt x="4943980" y="80"/>
                  </a:moveTo>
                  <a:lnTo>
                    <a:pt x="4880099" y="0"/>
                  </a:lnTo>
                  <a:lnTo>
                    <a:pt x="4817169" y="670"/>
                  </a:lnTo>
                  <a:lnTo>
                    <a:pt x="4756363" y="2018"/>
                  </a:lnTo>
                  <a:lnTo>
                    <a:pt x="4698857" y="3974"/>
                  </a:lnTo>
                  <a:lnTo>
                    <a:pt x="4645824" y="6465"/>
                  </a:lnTo>
                  <a:lnTo>
                    <a:pt x="4598440" y="9419"/>
                  </a:lnTo>
                  <a:lnTo>
                    <a:pt x="4557879" y="12765"/>
                  </a:lnTo>
                  <a:lnTo>
                    <a:pt x="4501922" y="20343"/>
                  </a:lnTo>
                  <a:lnTo>
                    <a:pt x="4468495" y="25155"/>
                  </a:lnTo>
                  <a:lnTo>
                    <a:pt x="4429913" y="26782"/>
                  </a:lnTo>
                  <a:lnTo>
                    <a:pt x="4386526" y="26072"/>
                  </a:lnTo>
                  <a:lnTo>
                    <a:pt x="4338683" y="23876"/>
                  </a:lnTo>
                  <a:lnTo>
                    <a:pt x="4286734" y="21043"/>
                  </a:lnTo>
                  <a:lnTo>
                    <a:pt x="4231026" y="18424"/>
                  </a:lnTo>
                  <a:lnTo>
                    <a:pt x="4171910" y="16867"/>
                  </a:lnTo>
                  <a:lnTo>
                    <a:pt x="4109735" y="17224"/>
                  </a:lnTo>
                  <a:lnTo>
                    <a:pt x="4044849" y="20343"/>
                  </a:lnTo>
                  <a:lnTo>
                    <a:pt x="3984680" y="23943"/>
                  </a:lnTo>
                  <a:lnTo>
                    <a:pt x="3934295" y="25501"/>
                  </a:lnTo>
                  <a:lnTo>
                    <a:pt x="3890507" y="25508"/>
                  </a:lnTo>
                  <a:lnTo>
                    <a:pt x="3850127" y="24451"/>
                  </a:lnTo>
                  <a:lnTo>
                    <a:pt x="3766841" y="21105"/>
                  </a:lnTo>
                  <a:lnTo>
                    <a:pt x="3717559" y="19794"/>
                  </a:lnTo>
                  <a:lnTo>
                    <a:pt x="3658934" y="19377"/>
                  </a:lnTo>
                  <a:lnTo>
                    <a:pt x="3546725" y="20918"/>
                  </a:lnTo>
                  <a:lnTo>
                    <a:pt x="3502315" y="20891"/>
                  </a:lnTo>
                  <a:lnTo>
                    <a:pt x="3454994" y="20361"/>
                  </a:lnTo>
                  <a:lnTo>
                    <a:pt x="3405209" y="19428"/>
                  </a:lnTo>
                  <a:lnTo>
                    <a:pt x="3353411" y="18194"/>
                  </a:lnTo>
                  <a:lnTo>
                    <a:pt x="3190411" y="13685"/>
                  </a:lnTo>
                  <a:lnTo>
                    <a:pt x="3079890" y="11009"/>
                  </a:lnTo>
                  <a:lnTo>
                    <a:pt x="3025419" y="10071"/>
                  </a:lnTo>
                  <a:lnTo>
                    <a:pt x="2972071" y="9534"/>
                  </a:lnTo>
                  <a:lnTo>
                    <a:pt x="2920295" y="9498"/>
                  </a:lnTo>
                  <a:lnTo>
                    <a:pt x="2870539" y="10063"/>
                  </a:lnTo>
                  <a:lnTo>
                    <a:pt x="2823251" y="11330"/>
                  </a:lnTo>
                  <a:lnTo>
                    <a:pt x="2778880" y="13398"/>
                  </a:lnTo>
                  <a:lnTo>
                    <a:pt x="2737874" y="16369"/>
                  </a:lnTo>
                  <a:lnTo>
                    <a:pt x="2700681" y="20343"/>
                  </a:lnTo>
                  <a:lnTo>
                    <a:pt x="2651450" y="25250"/>
                  </a:lnTo>
                  <a:lnTo>
                    <a:pt x="2601175" y="27771"/>
                  </a:lnTo>
                  <a:lnTo>
                    <a:pt x="2550028" y="28334"/>
                  </a:lnTo>
                  <a:lnTo>
                    <a:pt x="2498181" y="27366"/>
                  </a:lnTo>
                  <a:lnTo>
                    <a:pt x="2445808" y="25296"/>
                  </a:lnTo>
                  <a:lnTo>
                    <a:pt x="2287257" y="16743"/>
                  </a:lnTo>
                  <a:lnTo>
                    <a:pt x="2234506" y="14537"/>
                  </a:lnTo>
                  <a:lnTo>
                    <a:pt x="2182091" y="13366"/>
                  </a:lnTo>
                  <a:lnTo>
                    <a:pt x="2130186" y="13659"/>
                  </a:lnTo>
                  <a:lnTo>
                    <a:pt x="2078964" y="15842"/>
                  </a:lnTo>
                  <a:lnTo>
                    <a:pt x="2028597" y="20343"/>
                  </a:lnTo>
                  <a:lnTo>
                    <a:pt x="1978576" y="25217"/>
                  </a:lnTo>
                  <a:lnTo>
                    <a:pt x="1928275" y="28393"/>
                  </a:lnTo>
                  <a:lnTo>
                    <a:pt x="1877694" y="30113"/>
                  </a:lnTo>
                  <a:lnTo>
                    <a:pt x="1826834" y="30619"/>
                  </a:lnTo>
                  <a:lnTo>
                    <a:pt x="1775694" y="30152"/>
                  </a:lnTo>
                  <a:lnTo>
                    <a:pt x="1724275" y="28952"/>
                  </a:lnTo>
                  <a:lnTo>
                    <a:pt x="1515803" y="21664"/>
                  </a:lnTo>
                  <a:lnTo>
                    <a:pt x="1462986" y="20427"/>
                  </a:lnTo>
                  <a:lnTo>
                    <a:pt x="1409889" y="19906"/>
                  </a:lnTo>
                  <a:lnTo>
                    <a:pt x="1356513" y="20343"/>
                  </a:lnTo>
                  <a:lnTo>
                    <a:pt x="1304348" y="21554"/>
                  </a:lnTo>
                  <a:lnTo>
                    <a:pt x="1254481" y="23098"/>
                  </a:lnTo>
                  <a:lnTo>
                    <a:pt x="1112614" y="28265"/>
                  </a:lnTo>
                  <a:lnTo>
                    <a:pt x="1065884" y="29681"/>
                  </a:lnTo>
                  <a:lnTo>
                    <a:pt x="1018424" y="30700"/>
                  </a:lnTo>
                  <a:lnTo>
                    <a:pt x="969629" y="31178"/>
                  </a:lnTo>
                  <a:lnTo>
                    <a:pt x="918893" y="30969"/>
                  </a:lnTo>
                  <a:lnTo>
                    <a:pt x="865611" y="29926"/>
                  </a:lnTo>
                  <a:lnTo>
                    <a:pt x="809177" y="27905"/>
                  </a:lnTo>
                  <a:lnTo>
                    <a:pt x="748984" y="24759"/>
                  </a:lnTo>
                  <a:lnTo>
                    <a:pt x="619263" y="15996"/>
                  </a:lnTo>
                  <a:lnTo>
                    <a:pt x="557438" y="13033"/>
                  </a:lnTo>
                  <a:lnTo>
                    <a:pt x="498654" y="11275"/>
                  </a:lnTo>
                  <a:lnTo>
                    <a:pt x="442614" y="10541"/>
                  </a:lnTo>
                  <a:lnTo>
                    <a:pt x="389017" y="10652"/>
                  </a:lnTo>
                  <a:lnTo>
                    <a:pt x="337564" y="11428"/>
                  </a:lnTo>
                  <a:lnTo>
                    <a:pt x="287958" y="12688"/>
                  </a:lnTo>
                  <a:lnTo>
                    <a:pt x="102014" y="18973"/>
                  </a:lnTo>
                  <a:lnTo>
                    <a:pt x="57153" y="19956"/>
                  </a:lnTo>
                  <a:lnTo>
                    <a:pt x="12345" y="20343"/>
                  </a:lnTo>
                  <a:lnTo>
                    <a:pt x="12156" y="60375"/>
                  </a:lnTo>
                  <a:lnTo>
                    <a:pt x="12761" y="103356"/>
                  </a:lnTo>
                  <a:lnTo>
                    <a:pt x="13983" y="148908"/>
                  </a:lnTo>
                  <a:lnTo>
                    <a:pt x="15644" y="196651"/>
                  </a:lnTo>
                  <a:lnTo>
                    <a:pt x="21500" y="349233"/>
                  </a:lnTo>
                  <a:lnTo>
                    <a:pt x="23152" y="401948"/>
                  </a:lnTo>
                  <a:lnTo>
                    <a:pt x="24359" y="454957"/>
                  </a:lnTo>
                  <a:lnTo>
                    <a:pt x="24944" y="507882"/>
                  </a:lnTo>
                  <a:lnTo>
                    <a:pt x="24730" y="560342"/>
                  </a:lnTo>
                  <a:lnTo>
                    <a:pt x="23540" y="611960"/>
                  </a:lnTo>
                  <a:lnTo>
                    <a:pt x="21197" y="662355"/>
                  </a:lnTo>
                  <a:lnTo>
                    <a:pt x="17525" y="711147"/>
                  </a:lnTo>
                  <a:lnTo>
                    <a:pt x="6530" y="810441"/>
                  </a:lnTo>
                  <a:lnTo>
                    <a:pt x="2723" y="862512"/>
                  </a:lnTo>
                  <a:lnTo>
                    <a:pt x="640" y="914194"/>
                  </a:lnTo>
                  <a:lnTo>
                    <a:pt x="0" y="965506"/>
                  </a:lnTo>
                  <a:lnTo>
                    <a:pt x="517" y="1016472"/>
                  </a:lnTo>
                  <a:lnTo>
                    <a:pt x="1909" y="1067113"/>
                  </a:lnTo>
                  <a:lnTo>
                    <a:pt x="3892" y="1117450"/>
                  </a:lnTo>
                  <a:lnTo>
                    <a:pt x="10557" y="1266853"/>
                  </a:lnTo>
                  <a:lnTo>
                    <a:pt x="12073" y="1316189"/>
                  </a:lnTo>
                  <a:lnTo>
                    <a:pt x="12763" y="1365330"/>
                  </a:lnTo>
                  <a:lnTo>
                    <a:pt x="11747" y="1462130"/>
                  </a:lnTo>
                  <a:lnTo>
                    <a:pt x="11958" y="1508264"/>
                  </a:lnTo>
                  <a:lnTo>
                    <a:pt x="12783" y="1553210"/>
                  </a:lnTo>
                  <a:lnTo>
                    <a:pt x="14031" y="1597483"/>
                  </a:lnTo>
                  <a:lnTo>
                    <a:pt x="18372" y="1731392"/>
                  </a:lnTo>
                  <a:lnTo>
                    <a:pt x="19373" y="1778102"/>
                  </a:lnTo>
                  <a:lnTo>
                    <a:pt x="19831" y="1826705"/>
                  </a:lnTo>
                  <a:lnTo>
                    <a:pt x="19550" y="1877714"/>
                  </a:lnTo>
                  <a:lnTo>
                    <a:pt x="18337" y="1931643"/>
                  </a:lnTo>
                  <a:lnTo>
                    <a:pt x="16000" y="1989004"/>
                  </a:lnTo>
                  <a:lnTo>
                    <a:pt x="12345" y="2050311"/>
                  </a:lnTo>
                  <a:lnTo>
                    <a:pt x="77774" y="2045948"/>
                  </a:lnTo>
                  <a:lnTo>
                    <a:pt x="141026" y="2042690"/>
                  </a:lnTo>
                  <a:lnTo>
                    <a:pt x="202186" y="2040426"/>
                  </a:lnTo>
                  <a:lnTo>
                    <a:pt x="261339" y="2039042"/>
                  </a:lnTo>
                  <a:lnTo>
                    <a:pt x="318571" y="2038427"/>
                  </a:lnTo>
                  <a:lnTo>
                    <a:pt x="373966" y="2038468"/>
                  </a:lnTo>
                  <a:lnTo>
                    <a:pt x="427611" y="2039054"/>
                  </a:lnTo>
                  <a:lnTo>
                    <a:pt x="479591" y="2040072"/>
                  </a:lnTo>
                  <a:lnTo>
                    <a:pt x="529991" y="2041409"/>
                  </a:lnTo>
                  <a:lnTo>
                    <a:pt x="761277" y="2048972"/>
                  </a:lnTo>
                  <a:lnTo>
                    <a:pt x="803989" y="2049874"/>
                  </a:lnTo>
                  <a:lnTo>
                    <a:pt x="904974" y="2050666"/>
                  </a:lnTo>
                  <a:lnTo>
                    <a:pt x="1126373" y="2052990"/>
                  </a:lnTo>
                  <a:lnTo>
                    <a:pt x="1227526" y="2053565"/>
                  </a:lnTo>
                  <a:lnTo>
                    <a:pt x="1275672" y="2053423"/>
                  </a:lnTo>
                  <a:lnTo>
                    <a:pt x="1322180" y="2052887"/>
                  </a:lnTo>
                  <a:lnTo>
                    <a:pt x="1367038" y="2051877"/>
                  </a:lnTo>
                  <a:lnTo>
                    <a:pt x="1444791" y="2049018"/>
                  </a:lnTo>
                  <a:lnTo>
                    <a:pt x="1472278" y="2048468"/>
                  </a:lnTo>
                  <a:lnTo>
                    <a:pt x="1495011" y="2048507"/>
                  </a:lnTo>
                  <a:lnTo>
                    <a:pt x="1515301" y="2048985"/>
                  </a:lnTo>
                  <a:lnTo>
                    <a:pt x="1584652" y="2051523"/>
                  </a:lnTo>
                  <a:lnTo>
                    <a:pt x="1618307" y="2052230"/>
                  </a:lnTo>
                  <a:lnTo>
                    <a:pt x="1661087" y="2052615"/>
                  </a:lnTo>
                  <a:lnTo>
                    <a:pt x="1715305" y="2052525"/>
                  </a:lnTo>
                  <a:lnTo>
                    <a:pt x="1783274" y="2051807"/>
                  </a:lnTo>
                  <a:lnTo>
                    <a:pt x="1933259" y="2049205"/>
                  </a:lnTo>
                  <a:lnTo>
                    <a:pt x="1999751" y="2048578"/>
                  </a:lnTo>
                  <a:lnTo>
                    <a:pt x="2066330" y="2048360"/>
                  </a:lnTo>
                  <a:lnTo>
                    <a:pt x="2132544" y="2048484"/>
                  </a:lnTo>
                  <a:lnTo>
                    <a:pt x="2262068" y="2049487"/>
                  </a:lnTo>
                  <a:lnTo>
                    <a:pt x="2547845" y="2053223"/>
                  </a:lnTo>
                  <a:lnTo>
                    <a:pt x="2637447" y="2053783"/>
                  </a:lnTo>
                  <a:lnTo>
                    <a:pt x="2675145" y="2053591"/>
                  </a:lnTo>
                  <a:lnTo>
                    <a:pt x="2707505" y="2052993"/>
                  </a:lnTo>
                  <a:lnTo>
                    <a:pt x="2734075" y="2051923"/>
                  </a:lnTo>
                  <a:lnTo>
                    <a:pt x="2754402" y="2050311"/>
                  </a:lnTo>
                  <a:lnTo>
                    <a:pt x="2798995" y="2047212"/>
                  </a:lnTo>
                  <a:lnTo>
                    <a:pt x="2848551" y="2046590"/>
                  </a:lnTo>
                  <a:lnTo>
                    <a:pt x="2901159" y="2047578"/>
                  </a:lnTo>
                  <a:lnTo>
                    <a:pt x="3007891" y="2050922"/>
                  </a:lnTo>
                  <a:lnTo>
                    <a:pt x="3058194" y="2051544"/>
                  </a:lnTo>
                  <a:lnTo>
                    <a:pt x="3143374" y="2049371"/>
                  </a:lnTo>
                  <a:lnTo>
                    <a:pt x="3179027" y="2050678"/>
                  </a:lnTo>
                  <a:lnTo>
                    <a:pt x="3215247" y="2053070"/>
                  </a:lnTo>
                  <a:lnTo>
                    <a:pt x="3256414" y="2055389"/>
                  </a:lnTo>
                  <a:lnTo>
                    <a:pt x="3306910" y="2056476"/>
                  </a:lnTo>
                  <a:lnTo>
                    <a:pt x="3371115" y="2055170"/>
                  </a:lnTo>
                  <a:lnTo>
                    <a:pt x="3453410" y="2050311"/>
                  </a:lnTo>
                  <a:lnTo>
                    <a:pt x="3522381" y="2045867"/>
                  </a:lnTo>
                  <a:lnTo>
                    <a:pt x="3585352" y="2043250"/>
                  </a:lnTo>
                  <a:lnTo>
                    <a:pt x="3642946" y="2042155"/>
                  </a:lnTo>
                  <a:lnTo>
                    <a:pt x="3695786" y="2042273"/>
                  </a:lnTo>
                  <a:lnTo>
                    <a:pt x="3744495" y="2043297"/>
                  </a:lnTo>
                  <a:lnTo>
                    <a:pt x="3789697" y="2044921"/>
                  </a:lnTo>
                  <a:lnTo>
                    <a:pt x="3910483" y="2050311"/>
                  </a:lnTo>
                  <a:lnTo>
                    <a:pt x="3934012" y="2050675"/>
                  </a:lnTo>
                  <a:lnTo>
                    <a:pt x="3949724" y="2049993"/>
                  </a:lnTo>
                  <a:lnTo>
                    <a:pt x="3960269" y="2048561"/>
                  </a:lnTo>
                  <a:lnTo>
                    <a:pt x="3976456" y="2044616"/>
                  </a:lnTo>
                  <a:lnTo>
                    <a:pt x="3987398" y="2042691"/>
                  </a:lnTo>
                  <a:lnTo>
                    <a:pt x="4003771" y="2041189"/>
                  </a:lnTo>
                  <a:lnTo>
                    <a:pt x="4028226" y="2040405"/>
                  </a:lnTo>
                  <a:lnTo>
                    <a:pt x="4063413" y="2040631"/>
                  </a:lnTo>
                  <a:lnTo>
                    <a:pt x="4111981" y="2042162"/>
                  </a:lnTo>
                  <a:lnTo>
                    <a:pt x="4176580" y="2045291"/>
                  </a:lnTo>
                  <a:lnTo>
                    <a:pt x="4259860" y="2050311"/>
                  </a:lnTo>
                  <a:lnTo>
                    <a:pt x="4322131" y="2053698"/>
                  </a:lnTo>
                  <a:lnTo>
                    <a:pt x="4384080" y="2055876"/>
                  </a:lnTo>
                  <a:lnTo>
                    <a:pt x="4445481" y="2056996"/>
                  </a:lnTo>
                  <a:lnTo>
                    <a:pt x="4506107" y="2057211"/>
                  </a:lnTo>
                  <a:lnTo>
                    <a:pt x="4565733" y="2056672"/>
                  </a:lnTo>
                  <a:lnTo>
                    <a:pt x="4624134" y="2055532"/>
                  </a:lnTo>
                  <a:lnTo>
                    <a:pt x="4681082" y="2053943"/>
                  </a:lnTo>
                  <a:lnTo>
                    <a:pt x="4736353" y="2052057"/>
                  </a:lnTo>
                  <a:lnTo>
                    <a:pt x="4936140" y="2044582"/>
                  </a:lnTo>
                  <a:lnTo>
                    <a:pt x="4979633" y="2043491"/>
                  </a:lnTo>
                  <a:lnTo>
                    <a:pt x="5020093" y="2043016"/>
                  </a:lnTo>
                  <a:lnTo>
                    <a:pt x="5057294" y="2043308"/>
                  </a:lnTo>
                  <a:lnTo>
                    <a:pt x="5091009" y="2044520"/>
                  </a:lnTo>
                  <a:lnTo>
                    <a:pt x="5121014" y="2046804"/>
                  </a:lnTo>
                  <a:lnTo>
                    <a:pt x="5189362" y="2056073"/>
                  </a:lnTo>
                  <a:lnTo>
                    <a:pt x="5236826" y="2059890"/>
                  </a:lnTo>
                  <a:lnTo>
                    <a:pt x="5288350" y="2062024"/>
                  </a:lnTo>
                  <a:lnTo>
                    <a:pt x="5342806" y="2062742"/>
                  </a:lnTo>
                  <a:lnTo>
                    <a:pt x="5399071" y="2062308"/>
                  </a:lnTo>
                  <a:lnTo>
                    <a:pt x="5456018" y="2060985"/>
                  </a:lnTo>
                  <a:lnTo>
                    <a:pt x="5512523" y="2059039"/>
                  </a:lnTo>
                  <a:lnTo>
                    <a:pt x="5711597" y="2050311"/>
                  </a:lnTo>
                  <a:lnTo>
                    <a:pt x="5762660" y="2049308"/>
                  </a:lnTo>
                  <a:lnTo>
                    <a:pt x="5815896" y="2049631"/>
                  </a:lnTo>
                  <a:lnTo>
                    <a:pt x="5870342" y="2050819"/>
                  </a:lnTo>
                  <a:lnTo>
                    <a:pt x="5979028" y="2053949"/>
                  </a:lnTo>
                  <a:lnTo>
                    <a:pt x="6031346" y="2054968"/>
                  </a:lnTo>
                  <a:lnTo>
                    <a:pt x="6081032" y="2055008"/>
                  </a:lnTo>
                  <a:lnTo>
                    <a:pt x="6127127" y="2053610"/>
                  </a:lnTo>
                  <a:lnTo>
                    <a:pt x="6168670" y="2050311"/>
                  </a:lnTo>
                  <a:lnTo>
                    <a:pt x="6207597" y="2047550"/>
                  </a:lnTo>
                  <a:lnTo>
                    <a:pt x="6239604" y="2048275"/>
                  </a:lnTo>
                  <a:lnTo>
                    <a:pt x="6268830" y="2051137"/>
                  </a:lnTo>
                  <a:lnTo>
                    <a:pt x="6299417" y="2054788"/>
                  </a:lnTo>
                  <a:lnTo>
                    <a:pt x="6335504" y="2057879"/>
                  </a:lnTo>
                  <a:lnTo>
                    <a:pt x="6381232" y="2059062"/>
                  </a:lnTo>
                  <a:lnTo>
                    <a:pt x="6440742" y="2056989"/>
                  </a:lnTo>
                  <a:lnTo>
                    <a:pt x="6518174" y="2050311"/>
                  </a:lnTo>
                  <a:lnTo>
                    <a:pt x="6565104" y="2046028"/>
                  </a:lnTo>
                  <a:lnTo>
                    <a:pt x="6606575" y="2043733"/>
                  </a:lnTo>
                  <a:lnTo>
                    <a:pt x="6643992" y="2043094"/>
                  </a:lnTo>
                  <a:lnTo>
                    <a:pt x="6678763" y="2043780"/>
                  </a:lnTo>
                  <a:lnTo>
                    <a:pt x="6712293" y="2045456"/>
                  </a:lnTo>
                  <a:lnTo>
                    <a:pt x="6819500" y="2053110"/>
                  </a:lnTo>
                  <a:lnTo>
                    <a:pt x="6862129" y="2055428"/>
                  </a:lnTo>
                  <a:lnTo>
                    <a:pt x="6910549" y="2057076"/>
                  </a:lnTo>
                  <a:lnTo>
                    <a:pt x="6966165" y="2057720"/>
                  </a:lnTo>
                  <a:lnTo>
                    <a:pt x="7030385" y="2057029"/>
                  </a:lnTo>
                  <a:lnTo>
                    <a:pt x="7104614" y="2054670"/>
                  </a:lnTo>
                  <a:lnTo>
                    <a:pt x="7190258" y="2050311"/>
                  </a:lnTo>
                  <a:lnTo>
                    <a:pt x="7264434" y="2046152"/>
                  </a:lnTo>
                  <a:lnTo>
                    <a:pt x="7335784" y="2042664"/>
                  </a:lnTo>
                  <a:lnTo>
                    <a:pt x="7404322" y="2039817"/>
                  </a:lnTo>
                  <a:lnTo>
                    <a:pt x="7470064" y="2037580"/>
                  </a:lnTo>
                  <a:lnTo>
                    <a:pt x="7533026" y="2035924"/>
                  </a:lnTo>
                  <a:lnTo>
                    <a:pt x="7593224" y="2034818"/>
                  </a:lnTo>
                  <a:lnTo>
                    <a:pt x="7650672" y="2034232"/>
                  </a:lnTo>
                  <a:lnTo>
                    <a:pt x="7705386" y="2034135"/>
                  </a:lnTo>
                  <a:lnTo>
                    <a:pt x="7757382" y="2034498"/>
                  </a:lnTo>
                  <a:lnTo>
                    <a:pt x="7806675" y="2035290"/>
                  </a:lnTo>
                  <a:lnTo>
                    <a:pt x="7853281" y="2036481"/>
                  </a:lnTo>
                  <a:lnTo>
                    <a:pt x="7897215" y="2038041"/>
                  </a:lnTo>
                  <a:lnTo>
                    <a:pt x="7938493" y="2039939"/>
                  </a:lnTo>
                  <a:lnTo>
                    <a:pt x="7977130" y="2042145"/>
                  </a:lnTo>
                  <a:lnTo>
                    <a:pt x="8046545" y="2047362"/>
                  </a:lnTo>
                  <a:lnTo>
                    <a:pt x="8077353" y="2050311"/>
                  </a:lnTo>
                  <a:lnTo>
                    <a:pt x="8115216" y="2053488"/>
                  </a:lnTo>
                  <a:lnTo>
                    <a:pt x="8160994" y="2056123"/>
                  </a:lnTo>
                  <a:lnTo>
                    <a:pt x="8213325" y="2058236"/>
                  </a:lnTo>
                  <a:lnTo>
                    <a:pt x="8270849" y="2059848"/>
                  </a:lnTo>
                  <a:lnTo>
                    <a:pt x="8332205" y="2060979"/>
                  </a:lnTo>
                  <a:lnTo>
                    <a:pt x="8396030" y="2061650"/>
                  </a:lnTo>
                  <a:lnTo>
                    <a:pt x="8460964" y="2061880"/>
                  </a:lnTo>
                  <a:lnTo>
                    <a:pt x="8525645" y="2061690"/>
                  </a:lnTo>
                  <a:lnTo>
                    <a:pt x="8588713" y="2061101"/>
                  </a:lnTo>
                  <a:lnTo>
                    <a:pt x="8648806" y="2060132"/>
                  </a:lnTo>
                  <a:lnTo>
                    <a:pt x="8704563" y="2058805"/>
                  </a:lnTo>
                  <a:lnTo>
                    <a:pt x="8754623" y="2057139"/>
                  </a:lnTo>
                  <a:lnTo>
                    <a:pt x="8797624" y="2055154"/>
                  </a:lnTo>
                  <a:lnTo>
                    <a:pt x="8889288" y="2047087"/>
                  </a:lnTo>
                  <a:lnTo>
                    <a:pt x="8922436" y="2046009"/>
                  </a:lnTo>
                  <a:lnTo>
                    <a:pt x="8958061" y="2046501"/>
                  </a:lnTo>
                  <a:lnTo>
                    <a:pt x="9043177" y="2049903"/>
                  </a:lnTo>
                  <a:lnTo>
                    <a:pt x="9095888" y="2051666"/>
                  </a:lnTo>
                  <a:lnTo>
                    <a:pt x="9157515" y="2052704"/>
                  </a:lnTo>
                  <a:lnTo>
                    <a:pt x="9229666" y="2052443"/>
                  </a:lnTo>
                  <a:lnTo>
                    <a:pt x="9373734" y="2048863"/>
                  </a:lnTo>
                  <a:lnTo>
                    <a:pt x="9427990" y="2048819"/>
                  </a:lnTo>
                  <a:lnTo>
                    <a:pt x="9477862" y="2049864"/>
                  </a:lnTo>
                  <a:lnTo>
                    <a:pt x="9524487" y="2051678"/>
                  </a:lnTo>
                  <a:lnTo>
                    <a:pt x="9656280" y="2058571"/>
                  </a:lnTo>
                  <a:lnTo>
                    <a:pt x="9701315" y="2060293"/>
                  </a:lnTo>
                  <a:lnTo>
                    <a:pt x="9748800" y="2061199"/>
                  </a:lnTo>
                  <a:lnTo>
                    <a:pt x="9799875" y="2060971"/>
                  </a:lnTo>
                  <a:lnTo>
                    <a:pt x="9855680" y="2059292"/>
                  </a:lnTo>
                  <a:lnTo>
                    <a:pt x="9917354" y="2055844"/>
                  </a:lnTo>
                  <a:lnTo>
                    <a:pt x="9986036" y="2050311"/>
                  </a:lnTo>
                  <a:lnTo>
                    <a:pt x="10047356" y="2044972"/>
                  </a:lnTo>
                  <a:lnTo>
                    <a:pt x="10105732" y="2040519"/>
                  </a:lnTo>
                  <a:lnTo>
                    <a:pt x="10161535" y="2036924"/>
                  </a:lnTo>
                  <a:lnTo>
                    <a:pt x="10215137" y="2034158"/>
                  </a:lnTo>
                  <a:lnTo>
                    <a:pt x="10266908" y="2032192"/>
                  </a:lnTo>
                  <a:lnTo>
                    <a:pt x="10317222" y="2030999"/>
                  </a:lnTo>
                  <a:lnTo>
                    <a:pt x="10366448" y="2030549"/>
                  </a:lnTo>
                  <a:lnTo>
                    <a:pt x="10414958" y="2030815"/>
                  </a:lnTo>
                  <a:lnTo>
                    <a:pt x="10463124" y="2031767"/>
                  </a:lnTo>
                  <a:lnTo>
                    <a:pt x="10511318" y="2033378"/>
                  </a:lnTo>
                  <a:lnTo>
                    <a:pt x="10559909" y="2035618"/>
                  </a:lnTo>
                  <a:lnTo>
                    <a:pt x="10609271" y="2038460"/>
                  </a:lnTo>
                  <a:lnTo>
                    <a:pt x="10659774" y="2041875"/>
                  </a:lnTo>
                  <a:lnTo>
                    <a:pt x="10711789" y="2045835"/>
                  </a:lnTo>
                  <a:lnTo>
                    <a:pt x="10765689" y="2050311"/>
                  </a:lnTo>
                  <a:lnTo>
                    <a:pt x="10765999" y="2010967"/>
                  </a:lnTo>
                  <a:lnTo>
                    <a:pt x="10766884" y="1968683"/>
                  </a:lnTo>
                  <a:lnTo>
                    <a:pt x="10768201" y="1923767"/>
                  </a:lnTo>
                  <a:lnTo>
                    <a:pt x="10774932" y="1724002"/>
                  </a:lnTo>
                  <a:lnTo>
                    <a:pt x="10776265" y="1670586"/>
                  </a:lnTo>
                  <a:lnTo>
                    <a:pt x="10777174" y="1616401"/>
                  </a:lnTo>
                  <a:lnTo>
                    <a:pt x="10777514" y="1561756"/>
                  </a:lnTo>
                  <a:lnTo>
                    <a:pt x="10777143" y="1506962"/>
                  </a:lnTo>
                  <a:lnTo>
                    <a:pt x="10775918" y="1452330"/>
                  </a:lnTo>
                  <a:lnTo>
                    <a:pt x="10773696" y="1398169"/>
                  </a:lnTo>
                  <a:lnTo>
                    <a:pt x="10770334" y="1344790"/>
                  </a:lnTo>
                  <a:lnTo>
                    <a:pt x="10760572" y="1234931"/>
                  </a:lnTo>
                  <a:lnTo>
                    <a:pt x="10757341" y="1180997"/>
                  </a:lnTo>
                  <a:lnTo>
                    <a:pt x="10755716" y="1130028"/>
                  </a:lnTo>
                  <a:lnTo>
                    <a:pt x="10755413" y="1081355"/>
                  </a:lnTo>
                  <a:lnTo>
                    <a:pt x="10756151" y="1034307"/>
                  </a:lnTo>
                  <a:lnTo>
                    <a:pt x="10757648" y="988215"/>
                  </a:lnTo>
                  <a:lnTo>
                    <a:pt x="10763872" y="848972"/>
                  </a:lnTo>
                  <a:lnTo>
                    <a:pt x="10765585" y="800001"/>
                  </a:lnTo>
                  <a:lnTo>
                    <a:pt x="10766647" y="748635"/>
                  </a:lnTo>
                  <a:lnTo>
                    <a:pt x="10766775" y="694205"/>
                  </a:lnTo>
                  <a:lnTo>
                    <a:pt x="10765689" y="636039"/>
                  </a:lnTo>
                  <a:lnTo>
                    <a:pt x="10763535" y="572231"/>
                  </a:lnTo>
                  <a:lnTo>
                    <a:pt x="10754021" y="343244"/>
                  </a:lnTo>
                  <a:lnTo>
                    <a:pt x="10752449" y="291805"/>
                  </a:lnTo>
                  <a:lnTo>
                    <a:pt x="10751613" y="242388"/>
                  </a:lnTo>
                  <a:lnTo>
                    <a:pt x="10751719" y="194841"/>
                  </a:lnTo>
                  <a:lnTo>
                    <a:pt x="10752973" y="149014"/>
                  </a:lnTo>
                  <a:lnTo>
                    <a:pt x="10755582" y="104756"/>
                  </a:lnTo>
                  <a:lnTo>
                    <a:pt x="10759752" y="61916"/>
                  </a:lnTo>
                  <a:lnTo>
                    <a:pt x="10765689" y="20343"/>
                  </a:lnTo>
                  <a:lnTo>
                    <a:pt x="10714245" y="25239"/>
                  </a:lnTo>
                  <a:lnTo>
                    <a:pt x="10661023" y="29245"/>
                  </a:lnTo>
                  <a:lnTo>
                    <a:pt x="10606385" y="32412"/>
                  </a:lnTo>
                  <a:lnTo>
                    <a:pt x="10550696" y="34791"/>
                  </a:lnTo>
                  <a:lnTo>
                    <a:pt x="10494317" y="36433"/>
                  </a:lnTo>
                  <a:lnTo>
                    <a:pt x="10437610" y="37388"/>
                  </a:lnTo>
                  <a:lnTo>
                    <a:pt x="10380939" y="37706"/>
                  </a:lnTo>
                  <a:lnTo>
                    <a:pt x="10324666" y="37440"/>
                  </a:lnTo>
                  <a:lnTo>
                    <a:pt x="10269153" y="36640"/>
                  </a:lnTo>
                  <a:lnTo>
                    <a:pt x="10214763" y="35356"/>
                  </a:lnTo>
                  <a:lnTo>
                    <a:pt x="10161859" y="33639"/>
                  </a:lnTo>
                  <a:lnTo>
                    <a:pt x="10110804" y="31541"/>
                  </a:lnTo>
                  <a:lnTo>
                    <a:pt x="10061959" y="29111"/>
                  </a:lnTo>
                  <a:lnTo>
                    <a:pt x="10015687" y="26401"/>
                  </a:lnTo>
                  <a:lnTo>
                    <a:pt x="9972352" y="23461"/>
                  </a:lnTo>
                  <a:lnTo>
                    <a:pt x="9932315" y="20343"/>
                  </a:lnTo>
                  <a:lnTo>
                    <a:pt x="9882708" y="16893"/>
                  </a:lnTo>
                  <a:lnTo>
                    <a:pt x="9828799" y="14338"/>
                  </a:lnTo>
                  <a:lnTo>
                    <a:pt x="9771668" y="12591"/>
                  </a:lnTo>
                  <a:lnTo>
                    <a:pt x="9712391" y="11565"/>
                  </a:lnTo>
                  <a:lnTo>
                    <a:pt x="9652047" y="11173"/>
                  </a:lnTo>
                  <a:lnTo>
                    <a:pt x="9591714" y="11326"/>
                  </a:lnTo>
                  <a:lnTo>
                    <a:pt x="9532469" y="11938"/>
                  </a:lnTo>
                  <a:lnTo>
                    <a:pt x="9475391" y="12921"/>
                  </a:lnTo>
                  <a:lnTo>
                    <a:pt x="9421558" y="14187"/>
                  </a:lnTo>
                  <a:lnTo>
                    <a:pt x="9372047" y="15650"/>
                  </a:lnTo>
                  <a:lnTo>
                    <a:pt x="9327937" y="17222"/>
                  </a:lnTo>
                  <a:lnTo>
                    <a:pt x="9260231" y="20343"/>
                  </a:lnTo>
                  <a:lnTo>
                    <a:pt x="9217697" y="21949"/>
                  </a:lnTo>
                  <a:lnTo>
                    <a:pt x="9166820" y="22670"/>
                  </a:lnTo>
                  <a:lnTo>
                    <a:pt x="9110291" y="22714"/>
                  </a:lnTo>
                  <a:lnTo>
                    <a:pt x="9050802" y="22287"/>
                  </a:lnTo>
                  <a:lnTo>
                    <a:pt x="8881489" y="20255"/>
                  </a:lnTo>
                  <a:lnTo>
                    <a:pt x="8837075" y="20017"/>
                  </a:lnTo>
                  <a:lnTo>
                    <a:pt x="8803158" y="20343"/>
                  </a:lnTo>
                  <a:lnTo>
                    <a:pt x="8711667" y="22209"/>
                  </a:lnTo>
                  <a:lnTo>
                    <a:pt x="8656198" y="22956"/>
                  </a:lnTo>
                  <a:lnTo>
                    <a:pt x="8599062" y="23329"/>
                  </a:lnTo>
                  <a:lnTo>
                    <a:pt x="8543873" y="23142"/>
                  </a:lnTo>
                  <a:lnTo>
                    <a:pt x="8494242" y="22209"/>
                  </a:lnTo>
                  <a:lnTo>
                    <a:pt x="8453781" y="20343"/>
                  </a:lnTo>
                  <a:lnTo>
                    <a:pt x="8418852" y="17404"/>
                  </a:lnTo>
                  <a:lnTo>
                    <a:pt x="8382204" y="13967"/>
                  </a:lnTo>
                  <a:lnTo>
                    <a:pt x="8341867" y="10919"/>
                  </a:lnTo>
                  <a:lnTo>
                    <a:pt x="8295875" y="9146"/>
                  </a:lnTo>
                  <a:lnTo>
                    <a:pt x="8242258" y="9535"/>
                  </a:lnTo>
                  <a:lnTo>
                    <a:pt x="8179048" y="12972"/>
                  </a:lnTo>
                  <a:lnTo>
                    <a:pt x="8104277" y="20343"/>
                  </a:lnTo>
                  <a:lnTo>
                    <a:pt x="8052279" y="25188"/>
                  </a:lnTo>
                  <a:lnTo>
                    <a:pt x="8008376" y="26780"/>
                  </a:lnTo>
                  <a:lnTo>
                    <a:pt x="7970057" y="25936"/>
                  </a:lnTo>
                  <a:lnTo>
                    <a:pt x="7934810" y="23470"/>
                  </a:lnTo>
                  <a:lnTo>
                    <a:pt x="7863488" y="16941"/>
                  </a:lnTo>
                  <a:lnTo>
                    <a:pt x="7822389" y="14510"/>
                  </a:lnTo>
                  <a:lnTo>
                    <a:pt x="7774317" y="13723"/>
                  </a:lnTo>
                  <a:lnTo>
                    <a:pt x="7716759" y="15395"/>
                  </a:lnTo>
                  <a:lnTo>
                    <a:pt x="7647204" y="20343"/>
                  </a:lnTo>
                  <a:lnTo>
                    <a:pt x="7595514" y="24370"/>
                  </a:lnTo>
                  <a:lnTo>
                    <a:pt x="7542495" y="27376"/>
                  </a:lnTo>
                  <a:lnTo>
                    <a:pt x="7488445" y="29463"/>
                  </a:lnTo>
                  <a:lnTo>
                    <a:pt x="7433661" y="30734"/>
                  </a:lnTo>
                  <a:lnTo>
                    <a:pt x="7378439" y="31293"/>
                  </a:lnTo>
                  <a:lnTo>
                    <a:pt x="7323078" y="31243"/>
                  </a:lnTo>
                  <a:lnTo>
                    <a:pt x="7267874" y="30685"/>
                  </a:lnTo>
                  <a:lnTo>
                    <a:pt x="7213123" y="29724"/>
                  </a:lnTo>
                  <a:lnTo>
                    <a:pt x="7159125" y="28463"/>
                  </a:lnTo>
                  <a:lnTo>
                    <a:pt x="6910802" y="21247"/>
                  </a:lnTo>
                  <a:lnTo>
                    <a:pt x="6867551" y="20343"/>
                  </a:lnTo>
                  <a:lnTo>
                    <a:pt x="6812021" y="19487"/>
                  </a:lnTo>
                  <a:lnTo>
                    <a:pt x="6708415" y="18413"/>
                  </a:lnTo>
                  <a:lnTo>
                    <a:pt x="6610641" y="18084"/>
                  </a:lnTo>
                  <a:lnTo>
                    <a:pt x="6513773" y="18379"/>
                  </a:lnTo>
                  <a:lnTo>
                    <a:pt x="6303036" y="20343"/>
                  </a:lnTo>
                  <a:lnTo>
                    <a:pt x="6246004" y="20689"/>
                  </a:lnTo>
                  <a:lnTo>
                    <a:pt x="6200272" y="20416"/>
                  </a:lnTo>
                  <a:lnTo>
                    <a:pt x="6162547" y="19727"/>
                  </a:lnTo>
                  <a:lnTo>
                    <a:pt x="6064487" y="17197"/>
                  </a:lnTo>
                  <a:lnTo>
                    <a:pt x="6025865" y="16879"/>
                  </a:lnTo>
                  <a:lnTo>
                    <a:pt x="5978786" y="17161"/>
                  </a:lnTo>
                  <a:lnTo>
                    <a:pt x="5919959" y="18248"/>
                  </a:lnTo>
                  <a:lnTo>
                    <a:pt x="5846090" y="20343"/>
                  </a:lnTo>
                  <a:lnTo>
                    <a:pt x="5775615" y="23102"/>
                  </a:lnTo>
                  <a:lnTo>
                    <a:pt x="5713275" y="26310"/>
                  </a:lnTo>
                  <a:lnTo>
                    <a:pt x="5607263" y="32734"/>
                  </a:lnTo>
                  <a:lnTo>
                    <a:pt x="5560718" y="35285"/>
                  </a:lnTo>
                  <a:lnTo>
                    <a:pt x="5516566" y="36951"/>
                  </a:lnTo>
                  <a:lnTo>
                    <a:pt x="5473371" y="37399"/>
                  </a:lnTo>
                  <a:lnTo>
                    <a:pt x="5429698" y="36295"/>
                  </a:lnTo>
                  <a:lnTo>
                    <a:pt x="5384110" y="33307"/>
                  </a:lnTo>
                  <a:lnTo>
                    <a:pt x="5335172" y="28100"/>
                  </a:lnTo>
                  <a:lnTo>
                    <a:pt x="5281448" y="20343"/>
                  </a:lnTo>
                  <a:lnTo>
                    <a:pt x="5236530" y="14252"/>
                  </a:lnTo>
                  <a:lnTo>
                    <a:pt x="5185515" y="9342"/>
                  </a:lnTo>
                  <a:lnTo>
                    <a:pt x="5129579" y="5542"/>
                  </a:lnTo>
                  <a:lnTo>
                    <a:pt x="5069894" y="2779"/>
                  </a:lnTo>
                  <a:lnTo>
                    <a:pt x="5007636" y="983"/>
                  </a:lnTo>
                  <a:lnTo>
                    <a:pt x="4943980" y="80"/>
                  </a:lnTo>
                  <a:close/>
                </a:path>
              </a:pathLst>
            </a:custGeom>
            <a:solidFill>
              <a:srgbClr val="FFFFFF"/>
            </a:solidFill>
          </p:spPr>
          <p:txBody>
            <a:bodyPr wrap="square" lIns="0" tIns="0" rIns="0" bIns="0" rtlCol="0"/>
            <a:lstStyle/>
            <a:p>
              <a:endParaRPr/>
            </a:p>
          </p:txBody>
        </p:sp>
        <p:sp>
          <p:nvSpPr>
            <p:cNvPr id="8" name="object 8"/>
            <p:cNvSpPr/>
            <p:nvPr/>
          </p:nvSpPr>
          <p:spPr>
            <a:xfrm>
              <a:off x="707931" y="713997"/>
              <a:ext cx="10776585" cy="2072639"/>
            </a:xfrm>
            <a:custGeom>
              <a:avLst/>
              <a:gdLst/>
              <a:ahLst/>
              <a:cxnLst/>
              <a:rect l="l" t="t" r="r" b="b"/>
              <a:pathLst>
                <a:path w="10776585" h="2072639">
                  <a:moveTo>
                    <a:pt x="11396" y="20570"/>
                  </a:moveTo>
                  <a:lnTo>
                    <a:pt x="50924" y="25144"/>
                  </a:lnTo>
                  <a:lnTo>
                    <a:pt x="94715" y="27690"/>
                  </a:lnTo>
                  <a:lnTo>
                    <a:pt x="142148" y="28585"/>
                  </a:lnTo>
                  <a:lnTo>
                    <a:pt x="192601" y="28211"/>
                  </a:lnTo>
                  <a:lnTo>
                    <a:pt x="245453" y="26946"/>
                  </a:lnTo>
                  <a:lnTo>
                    <a:pt x="300082" y="25171"/>
                  </a:lnTo>
                  <a:lnTo>
                    <a:pt x="355866" y="23263"/>
                  </a:lnTo>
                  <a:lnTo>
                    <a:pt x="412186" y="21603"/>
                  </a:lnTo>
                  <a:lnTo>
                    <a:pt x="468418" y="20570"/>
                  </a:lnTo>
                  <a:lnTo>
                    <a:pt x="533077" y="19304"/>
                  </a:lnTo>
                  <a:lnTo>
                    <a:pt x="585878" y="17438"/>
                  </a:lnTo>
                  <a:lnTo>
                    <a:pt x="630988" y="15585"/>
                  </a:lnTo>
                  <a:lnTo>
                    <a:pt x="672574" y="14359"/>
                  </a:lnTo>
                  <a:lnTo>
                    <a:pt x="714801" y="14372"/>
                  </a:lnTo>
                  <a:lnTo>
                    <a:pt x="761836" y="16238"/>
                  </a:lnTo>
                  <a:lnTo>
                    <a:pt x="817846" y="20570"/>
                  </a:lnTo>
                  <a:lnTo>
                    <a:pt x="848919" y="22737"/>
                  </a:lnTo>
                  <a:lnTo>
                    <a:pt x="884149" y="23952"/>
                  </a:lnTo>
                  <a:lnTo>
                    <a:pt x="923265" y="24362"/>
                  </a:lnTo>
                  <a:lnTo>
                    <a:pt x="965997" y="24117"/>
                  </a:lnTo>
                  <a:lnTo>
                    <a:pt x="1012076" y="23364"/>
                  </a:lnTo>
                  <a:lnTo>
                    <a:pt x="1061230" y="22253"/>
                  </a:lnTo>
                  <a:lnTo>
                    <a:pt x="1113191" y="20931"/>
                  </a:lnTo>
                  <a:lnTo>
                    <a:pt x="1167689" y="19546"/>
                  </a:lnTo>
                  <a:lnTo>
                    <a:pt x="1224452" y="18248"/>
                  </a:lnTo>
                  <a:lnTo>
                    <a:pt x="1283211" y="17184"/>
                  </a:lnTo>
                  <a:lnTo>
                    <a:pt x="1343697" y="16502"/>
                  </a:lnTo>
                  <a:lnTo>
                    <a:pt x="1405638" y="16352"/>
                  </a:lnTo>
                  <a:lnTo>
                    <a:pt x="1468766" y="16881"/>
                  </a:lnTo>
                  <a:lnTo>
                    <a:pt x="1532809" y="18238"/>
                  </a:lnTo>
                  <a:lnTo>
                    <a:pt x="1597499" y="20570"/>
                  </a:lnTo>
                  <a:lnTo>
                    <a:pt x="1651673" y="23024"/>
                  </a:lnTo>
                  <a:lnTo>
                    <a:pt x="1705914" y="25554"/>
                  </a:lnTo>
                  <a:lnTo>
                    <a:pt x="1760100" y="28093"/>
                  </a:lnTo>
                  <a:lnTo>
                    <a:pt x="1814112" y="30573"/>
                  </a:lnTo>
                  <a:lnTo>
                    <a:pt x="1867829" y="32923"/>
                  </a:lnTo>
                  <a:lnTo>
                    <a:pt x="1921132" y="35077"/>
                  </a:lnTo>
                  <a:lnTo>
                    <a:pt x="1973900" y="36964"/>
                  </a:lnTo>
                  <a:lnTo>
                    <a:pt x="2026014" y="38518"/>
                  </a:lnTo>
                  <a:lnTo>
                    <a:pt x="2077352" y="39668"/>
                  </a:lnTo>
                  <a:lnTo>
                    <a:pt x="2127796" y="40347"/>
                  </a:lnTo>
                  <a:lnTo>
                    <a:pt x="2177225" y="40486"/>
                  </a:lnTo>
                  <a:lnTo>
                    <a:pt x="2225518" y="40015"/>
                  </a:lnTo>
                  <a:lnTo>
                    <a:pt x="2272557" y="38868"/>
                  </a:lnTo>
                  <a:lnTo>
                    <a:pt x="2318220" y="36975"/>
                  </a:lnTo>
                  <a:lnTo>
                    <a:pt x="2362388" y="34267"/>
                  </a:lnTo>
                  <a:lnTo>
                    <a:pt x="2404941" y="30676"/>
                  </a:lnTo>
                  <a:lnTo>
                    <a:pt x="2445759" y="26133"/>
                  </a:lnTo>
                  <a:lnTo>
                    <a:pt x="2484721" y="20570"/>
                  </a:lnTo>
                  <a:lnTo>
                    <a:pt x="2557253" y="10385"/>
                  </a:lnTo>
                  <a:lnTo>
                    <a:pt x="2623268" y="3888"/>
                  </a:lnTo>
                  <a:lnTo>
                    <a:pt x="2683226" y="589"/>
                  </a:lnTo>
                  <a:lnTo>
                    <a:pt x="2737590" y="0"/>
                  </a:lnTo>
                  <a:lnTo>
                    <a:pt x="2786822" y="1630"/>
                  </a:lnTo>
                  <a:lnTo>
                    <a:pt x="2831384" y="4992"/>
                  </a:lnTo>
                  <a:lnTo>
                    <a:pt x="2871737" y="9595"/>
                  </a:lnTo>
                  <a:lnTo>
                    <a:pt x="2908344" y="14951"/>
                  </a:lnTo>
                  <a:lnTo>
                    <a:pt x="2941667" y="20570"/>
                  </a:lnTo>
                  <a:lnTo>
                    <a:pt x="2975424" y="24580"/>
                  </a:lnTo>
                  <a:lnTo>
                    <a:pt x="3013120" y="25912"/>
                  </a:lnTo>
                  <a:lnTo>
                    <a:pt x="3054889" y="25283"/>
                  </a:lnTo>
                  <a:lnTo>
                    <a:pt x="3100871" y="23413"/>
                  </a:lnTo>
                  <a:lnTo>
                    <a:pt x="3151200" y="21020"/>
                  </a:lnTo>
                  <a:lnTo>
                    <a:pt x="3206015" y="18821"/>
                  </a:lnTo>
                  <a:lnTo>
                    <a:pt x="3265452" y="17534"/>
                  </a:lnTo>
                  <a:lnTo>
                    <a:pt x="3329648" y="17878"/>
                  </a:lnTo>
                  <a:lnTo>
                    <a:pt x="3398740" y="20570"/>
                  </a:lnTo>
                  <a:lnTo>
                    <a:pt x="3443632" y="22519"/>
                  </a:lnTo>
                  <a:lnTo>
                    <a:pt x="3492069" y="23538"/>
                  </a:lnTo>
                  <a:lnTo>
                    <a:pt x="3543465" y="23777"/>
                  </a:lnTo>
                  <a:lnTo>
                    <a:pt x="3597235" y="23387"/>
                  </a:lnTo>
                  <a:lnTo>
                    <a:pt x="3652796" y="22518"/>
                  </a:lnTo>
                  <a:lnTo>
                    <a:pt x="3709562" y="21320"/>
                  </a:lnTo>
                  <a:lnTo>
                    <a:pt x="3766950" y="19945"/>
                  </a:lnTo>
                  <a:lnTo>
                    <a:pt x="3824374" y="18541"/>
                  </a:lnTo>
                  <a:lnTo>
                    <a:pt x="3881250" y="17260"/>
                  </a:lnTo>
                  <a:lnTo>
                    <a:pt x="3936994" y="16252"/>
                  </a:lnTo>
                  <a:lnTo>
                    <a:pt x="3991020" y="15668"/>
                  </a:lnTo>
                  <a:lnTo>
                    <a:pt x="4042745" y="15657"/>
                  </a:lnTo>
                  <a:lnTo>
                    <a:pt x="4091584" y="16370"/>
                  </a:lnTo>
                  <a:lnTo>
                    <a:pt x="4136953" y="17958"/>
                  </a:lnTo>
                  <a:lnTo>
                    <a:pt x="4178266" y="20570"/>
                  </a:lnTo>
                  <a:lnTo>
                    <a:pt x="4229531" y="23951"/>
                  </a:lnTo>
                  <a:lnTo>
                    <a:pt x="4277460" y="25656"/>
                  </a:lnTo>
                  <a:lnTo>
                    <a:pt x="4323170" y="26018"/>
                  </a:lnTo>
                  <a:lnTo>
                    <a:pt x="4367776" y="25371"/>
                  </a:lnTo>
                  <a:lnTo>
                    <a:pt x="4412396" y="24048"/>
                  </a:lnTo>
                  <a:lnTo>
                    <a:pt x="4458145" y="22382"/>
                  </a:lnTo>
                  <a:lnTo>
                    <a:pt x="4506140" y="20707"/>
                  </a:lnTo>
                  <a:lnTo>
                    <a:pt x="4557498" y="19354"/>
                  </a:lnTo>
                  <a:lnTo>
                    <a:pt x="4613334" y="18659"/>
                  </a:lnTo>
                  <a:lnTo>
                    <a:pt x="4674765" y="18953"/>
                  </a:lnTo>
                  <a:lnTo>
                    <a:pt x="4742908" y="20570"/>
                  </a:lnTo>
                  <a:lnTo>
                    <a:pt x="4802833" y="22029"/>
                  </a:lnTo>
                  <a:lnTo>
                    <a:pt x="4861093" y="22497"/>
                  </a:lnTo>
                  <a:lnTo>
                    <a:pt x="4917768" y="22178"/>
                  </a:lnTo>
                  <a:lnTo>
                    <a:pt x="4972939" y="21276"/>
                  </a:lnTo>
                  <a:lnTo>
                    <a:pt x="5026686" y="19995"/>
                  </a:lnTo>
                  <a:lnTo>
                    <a:pt x="5079088" y="18538"/>
                  </a:lnTo>
                  <a:lnTo>
                    <a:pt x="5130226" y="17111"/>
                  </a:lnTo>
                  <a:lnTo>
                    <a:pt x="5180180" y="15916"/>
                  </a:lnTo>
                  <a:lnTo>
                    <a:pt x="5229030" y="15158"/>
                  </a:lnTo>
                  <a:lnTo>
                    <a:pt x="5276856" y="15040"/>
                  </a:lnTo>
                  <a:lnTo>
                    <a:pt x="5323738" y="15767"/>
                  </a:lnTo>
                  <a:lnTo>
                    <a:pt x="5369756" y="17542"/>
                  </a:lnTo>
                  <a:lnTo>
                    <a:pt x="5414992" y="20570"/>
                  </a:lnTo>
                  <a:lnTo>
                    <a:pt x="5459602" y="24098"/>
                  </a:lnTo>
                  <a:lnTo>
                    <a:pt x="5503956" y="27205"/>
                  </a:lnTo>
                  <a:lnTo>
                    <a:pt x="5548445" y="29847"/>
                  </a:lnTo>
                  <a:lnTo>
                    <a:pt x="5593462" y="31976"/>
                  </a:lnTo>
                  <a:lnTo>
                    <a:pt x="5639398" y="33549"/>
                  </a:lnTo>
                  <a:lnTo>
                    <a:pt x="5686647" y="34518"/>
                  </a:lnTo>
                  <a:lnTo>
                    <a:pt x="5735600" y="34839"/>
                  </a:lnTo>
                  <a:lnTo>
                    <a:pt x="5786649" y="34465"/>
                  </a:lnTo>
                  <a:lnTo>
                    <a:pt x="5840188" y="33350"/>
                  </a:lnTo>
                  <a:lnTo>
                    <a:pt x="5896607" y="31449"/>
                  </a:lnTo>
                  <a:lnTo>
                    <a:pt x="5956300" y="28716"/>
                  </a:lnTo>
                  <a:lnTo>
                    <a:pt x="6019659" y="25105"/>
                  </a:lnTo>
                  <a:lnTo>
                    <a:pt x="6087076" y="20570"/>
                  </a:lnTo>
                  <a:lnTo>
                    <a:pt x="6139074" y="16914"/>
                  </a:lnTo>
                  <a:lnTo>
                    <a:pt x="6188945" y="13621"/>
                  </a:lnTo>
                  <a:lnTo>
                    <a:pt x="6237118" y="10711"/>
                  </a:lnTo>
                  <a:lnTo>
                    <a:pt x="6284025" y="8202"/>
                  </a:lnTo>
                  <a:lnTo>
                    <a:pt x="6330094" y="6114"/>
                  </a:lnTo>
                  <a:lnTo>
                    <a:pt x="6375756" y="4463"/>
                  </a:lnTo>
                  <a:lnTo>
                    <a:pt x="6421440" y="3270"/>
                  </a:lnTo>
                  <a:lnTo>
                    <a:pt x="6467578" y="2552"/>
                  </a:lnTo>
                  <a:lnTo>
                    <a:pt x="6514599" y="2329"/>
                  </a:lnTo>
                  <a:lnTo>
                    <a:pt x="6562933" y="2618"/>
                  </a:lnTo>
                  <a:lnTo>
                    <a:pt x="6613011" y="3440"/>
                  </a:lnTo>
                  <a:lnTo>
                    <a:pt x="6665262" y="4811"/>
                  </a:lnTo>
                  <a:lnTo>
                    <a:pt x="6720116" y="6751"/>
                  </a:lnTo>
                  <a:lnTo>
                    <a:pt x="6778004" y="9278"/>
                  </a:lnTo>
                  <a:lnTo>
                    <a:pt x="6839356" y="12411"/>
                  </a:lnTo>
                  <a:lnTo>
                    <a:pt x="6904601" y="16169"/>
                  </a:lnTo>
                  <a:lnTo>
                    <a:pt x="6974171" y="20570"/>
                  </a:lnTo>
                  <a:lnTo>
                    <a:pt x="7053545" y="25617"/>
                  </a:lnTo>
                  <a:lnTo>
                    <a:pt x="7118348" y="29361"/>
                  </a:lnTo>
                  <a:lnTo>
                    <a:pt x="7170425" y="31934"/>
                  </a:lnTo>
                  <a:lnTo>
                    <a:pt x="7211621" y="33467"/>
                  </a:lnTo>
                  <a:lnTo>
                    <a:pt x="7243782" y="34091"/>
                  </a:lnTo>
                  <a:lnTo>
                    <a:pt x="7268755" y="33940"/>
                  </a:lnTo>
                  <a:lnTo>
                    <a:pt x="7288384" y="33143"/>
                  </a:lnTo>
                  <a:lnTo>
                    <a:pt x="7304517" y="31834"/>
                  </a:lnTo>
                  <a:lnTo>
                    <a:pt x="7318999" y="30143"/>
                  </a:lnTo>
                  <a:lnTo>
                    <a:pt x="7333675" y="28201"/>
                  </a:lnTo>
                  <a:lnTo>
                    <a:pt x="7350392" y="26142"/>
                  </a:lnTo>
                  <a:lnTo>
                    <a:pt x="7397330" y="22195"/>
                  </a:lnTo>
                  <a:lnTo>
                    <a:pt x="7489916" y="18798"/>
                  </a:lnTo>
                  <a:lnTo>
                    <a:pt x="7546765" y="17856"/>
                  </a:lnTo>
                  <a:lnTo>
                    <a:pt x="7601725" y="17579"/>
                  </a:lnTo>
                  <a:lnTo>
                    <a:pt x="7654731" y="17800"/>
                  </a:lnTo>
                  <a:lnTo>
                    <a:pt x="7705719" y="18354"/>
                  </a:lnTo>
                  <a:lnTo>
                    <a:pt x="7754623" y="19075"/>
                  </a:lnTo>
                  <a:lnTo>
                    <a:pt x="7801380" y="19795"/>
                  </a:lnTo>
                  <a:lnTo>
                    <a:pt x="7845923" y="20349"/>
                  </a:lnTo>
                  <a:lnTo>
                    <a:pt x="7888190" y="20570"/>
                  </a:lnTo>
                  <a:lnTo>
                    <a:pt x="7944885" y="19638"/>
                  </a:lnTo>
                  <a:lnTo>
                    <a:pt x="7983631" y="18604"/>
                  </a:lnTo>
                  <a:lnTo>
                    <a:pt x="8028159" y="17307"/>
                  </a:lnTo>
                  <a:lnTo>
                    <a:pt x="8077605" y="15836"/>
                  </a:lnTo>
                  <a:lnTo>
                    <a:pt x="8131108" y="14277"/>
                  </a:lnTo>
                  <a:lnTo>
                    <a:pt x="8187803" y="12718"/>
                  </a:lnTo>
                  <a:lnTo>
                    <a:pt x="8246829" y="11247"/>
                  </a:lnTo>
                  <a:lnTo>
                    <a:pt x="8307321" y="9950"/>
                  </a:lnTo>
                  <a:lnTo>
                    <a:pt x="8368419" y="8916"/>
                  </a:lnTo>
                  <a:lnTo>
                    <a:pt x="8429257" y="8231"/>
                  </a:lnTo>
                  <a:lnTo>
                    <a:pt x="8488975" y="7983"/>
                  </a:lnTo>
                  <a:lnTo>
                    <a:pt x="8546708" y="8260"/>
                  </a:lnTo>
                  <a:lnTo>
                    <a:pt x="8601594" y="9149"/>
                  </a:lnTo>
                  <a:lnTo>
                    <a:pt x="8652771" y="10737"/>
                  </a:lnTo>
                  <a:lnTo>
                    <a:pt x="8699374" y="13111"/>
                  </a:lnTo>
                  <a:lnTo>
                    <a:pt x="8740542" y="16360"/>
                  </a:lnTo>
                  <a:lnTo>
                    <a:pt x="8820295" y="26378"/>
                  </a:lnTo>
                  <a:lnTo>
                    <a:pt x="8867707" y="30807"/>
                  </a:lnTo>
                  <a:lnTo>
                    <a:pt x="8917267" y="33967"/>
                  </a:lnTo>
                  <a:lnTo>
                    <a:pt x="8968597" y="35972"/>
                  </a:lnTo>
                  <a:lnTo>
                    <a:pt x="9021315" y="36934"/>
                  </a:lnTo>
                  <a:lnTo>
                    <a:pt x="9075043" y="36966"/>
                  </a:lnTo>
                  <a:lnTo>
                    <a:pt x="9129400" y="36179"/>
                  </a:lnTo>
                  <a:lnTo>
                    <a:pt x="9184007" y="34687"/>
                  </a:lnTo>
                  <a:lnTo>
                    <a:pt x="9238484" y="32601"/>
                  </a:lnTo>
                  <a:lnTo>
                    <a:pt x="9292451" y="30034"/>
                  </a:lnTo>
                  <a:lnTo>
                    <a:pt x="9345529" y="27098"/>
                  </a:lnTo>
                  <a:lnTo>
                    <a:pt x="9397337" y="23906"/>
                  </a:lnTo>
                  <a:lnTo>
                    <a:pt x="9447496" y="20570"/>
                  </a:lnTo>
                  <a:lnTo>
                    <a:pt x="9514484" y="16531"/>
                  </a:lnTo>
                  <a:lnTo>
                    <a:pt x="9574212" y="14007"/>
                  </a:lnTo>
                  <a:lnTo>
                    <a:pt x="9628052" y="12781"/>
                  </a:lnTo>
                  <a:lnTo>
                    <a:pt x="9677380" y="12637"/>
                  </a:lnTo>
                  <a:lnTo>
                    <a:pt x="9723570" y="13358"/>
                  </a:lnTo>
                  <a:lnTo>
                    <a:pt x="9767997" y="14728"/>
                  </a:lnTo>
                  <a:lnTo>
                    <a:pt x="9812034" y="16531"/>
                  </a:lnTo>
                  <a:lnTo>
                    <a:pt x="9857058" y="18551"/>
                  </a:lnTo>
                  <a:lnTo>
                    <a:pt x="9904442" y="20570"/>
                  </a:lnTo>
                  <a:lnTo>
                    <a:pt x="9932399" y="21163"/>
                  </a:lnTo>
                  <a:lnTo>
                    <a:pt x="9964228" y="20975"/>
                  </a:lnTo>
                  <a:lnTo>
                    <a:pt x="9999719" y="20147"/>
                  </a:lnTo>
                  <a:lnTo>
                    <a:pt x="10038666" y="18820"/>
                  </a:lnTo>
                  <a:lnTo>
                    <a:pt x="10080859" y="17136"/>
                  </a:lnTo>
                  <a:lnTo>
                    <a:pt x="10126092" y="15237"/>
                  </a:lnTo>
                  <a:lnTo>
                    <a:pt x="10174155" y="13264"/>
                  </a:lnTo>
                  <a:lnTo>
                    <a:pt x="10224842" y="11358"/>
                  </a:lnTo>
                  <a:lnTo>
                    <a:pt x="10277944" y="9660"/>
                  </a:lnTo>
                  <a:lnTo>
                    <a:pt x="10333252" y="8313"/>
                  </a:lnTo>
                  <a:lnTo>
                    <a:pt x="10390560" y="7457"/>
                  </a:lnTo>
                  <a:lnTo>
                    <a:pt x="10449659" y="7235"/>
                  </a:lnTo>
                  <a:lnTo>
                    <a:pt x="10510341" y="7787"/>
                  </a:lnTo>
                  <a:lnTo>
                    <a:pt x="10572398" y="9255"/>
                  </a:lnTo>
                  <a:lnTo>
                    <a:pt x="10635622" y="11781"/>
                  </a:lnTo>
                  <a:lnTo>
                    <a:pt x="10699805" y="15505"/>
                  </a:lnTo>
                  <a:lnTo>
                    <a:pt x="10764740" y="20570"/>
                  </a:lnTo>
                  <a:lnTo>
                    <a:pt x="10769976" y="87291"/>
                  </a:lnTo>
                  <a:lnTo>
                    <a:pt x="10773484" y="146066"/>
                  </a:lnTo>
                  <a:lnTo>
                    <a:pt x="10775494" y="198231"/>
                  </a:lnTo>
                  <a:lnTo>
                    <a:pt x="10776236" y="245121"/>
                  </a:lnTo>
                  <a:lnTo>
                    <a:pt x="10775943" y="288070"/>
                  </a:lnTo>
                  <a:lnTo>
                    <a:pt x="10774843" y="328414"/>
                  </a:lnTo>
                  <a:lnTo>
                    <a:pt x="10773169" y="367487"/>
                  </a:lnTo>
                  <a:lnTo>
                    <a:pt x="10771151" y="406624"/>
                  </a:lnTo>
                  <a:lnTo>
                    <a:pt x="10769020" y="447160"/>
                  </a:lnTo>
                  <a:lnTo>
                    <a:pt x="10767006" y="490430"/>
                  </a:lnTo>
                  <a:lnTo>
                    <a:pt x="10765340" y="537768"/>
                  </a:lnTo>
                  <a:lnTo>
                    <a:pt x="10764253" y="590511"/>
                  </a:lnTo>
                  <a:lnTo>
                    <a:pt x="10763976" y="649992"/>
                  </a:lnTo>
                  <a:lnTo>
                    <a:pt x="10764740" y="717546"/>
                  </a:lnTo>
                  <a:lnTo>
                    <a:pt x="10766076" y="792101"/>
                  </a:lnTo>
                  <a:lnTo>
                    <a:pt x="10767158" y="860884"/>
                  </a:lnTo>
                  <a:lnTo>
                    <a:pt x="10767996" y="924303"/>
                  </a:lnTo>
                  <a:lnTo>
                    <a:pt x="10768598" y="982768"/>
                  </a:lnTo>
                  <a:lnTo>
                    <a:pt x="10768971" y="1036689"/>
                  </a:lnTo>
                  <a:lnTo>
                    <a:pt x="10769124" y="1086475"/>
                  </a:lnTo>
                  <a:lnTo>
                    <a:pt x="10769066" y="1132534"/>
                  </a:lnTo>
                  <a:lnTo>
                    <a:pt x="10768805" y="1175277"/>
                  </a:lnTo>
                  <a:lnTo>
                    <a:pt x="10768348" y="1215112"/>
                  </a:lnTo>
                  <a:lnTo>
                    <a:pt x="10766884" y="1287697"/>
                  </a:lnTo>
                  <a:lnTo>
                    <a:pt x="10764740" y="1353562"/>
                  </a:lnTo>
                  <a:lnTo>
                    <a:pt x="10763626" y="1384625"/>
                  </a:lnTo>
                  <a:lnTo>
                    <a:pt x="10762587" y="1418729"/>
                  </a:lnTo>
                  <a:lnTo>
                    <a:pt x="10760830" y="1495904"/>
                  </a:lnTo>
                  <a:lnTo>
                    <a:pt x="10760160" y="1538893"/>
                  </a:lnTo>
                  <a:lnTo>
                    <a:pt x="10759661" y="1584762"/>
                  </a:lnTo>
                  <a:lnTo>
                    <a:pt x="10759358" y="1633470"/>
                  </a:lnTo>
                  <a:lnTo>
                    <a:pt x="10759275" y="1684978"/>
                  </a:lnTo>
                  <a:lnTo>
                    <a:pt x="10759435" y="1739245"/>
                  </a:lnTo>
                  <a:lnTo>
                    <a:pt x="10759863" y="1796230"/>
                  </a:lnTo>
                  <a:lnTo>
                    <a:pt x="10760584" y="1855892"/>
                  </a:lnTo>
                  <a:lnTo>
                    <a:pt x="10761620" y="1918191"/>
                  </a:lnTo>
                  <a:lnTo>
                    <a:pt x="10762998" y="1983087"/>
                  </a:lnTo>
                  <a:lnTo>
                    <a:pt x="10764740" y="2050538"/>
                  </a:lnTo>
                  <a:lnTo>
                    <a:pt x="10729932" y="2055237"/>
                  </a:lnTo>
                  <a:lnTo>
                    <a:pt x="10691684" y="2057452"/>
                  </a:lnTo>
                  <a:lnTo>
                    <a:pt x="10650166" y="2057645"/>
                  </a:lnTo>
                  <a:lnTo>
                    <a:pt x="10605548" y="2056282"/>
                  </a:lnTo>
                  <a:lnTo>
                    <a:pt x="10558001" y="2053826"/>
                  </a:lnTo>
                  <a:lnTo>
                    <a:pt x="10507695" y="2050742"/>
                  </a:lnTo>
                  <a:lnTo>
                    <a:pt x="10454802" y="2047494"/>
                  </a:lnTo>
                  <a:lnTo>
                    <a:pt x="10399492" y="2044545"/>
                  </a:lnTo>
                  <a:lnTo>
                    <a:pt x="10341935" y="2042360"/>
                  </a:lnTo>
                  <a:lnTo>
                    <a:pt x="10282302" y="2041403"/>
                  </a:lnTo>
                  <a:lnTo>
                    <a:pt x="10220764" y="2042137"/>
                  </a:lnTo>
                  <a:lnTo>
                    <a:pt x="10157492" y="2045028"/>
                  </a:lnTo>
                  <a:lnTo>
                    <a:pt x="10092656" y="2050538"/>
                  </a:lnTo>
                  <a:lnTo>
                    <a:pt x="10022593" y="2057194"/>
                  </a:lnTo>
                  <a:lnTo>
                    <a:pt x="9965707" y="2061008"/>
                  </a:lnTo>
                  <a:lnTo>
                    <a:pt x="9919506" y="2062485"/>
                  </a:lnTo>
                  <a:lnTo>
                    <a:pt x="9881499" y="2062128"/>
                  </a:lnTo>
                  <a:lnTo>
                    <a:pt x="9849194" y="2060440"/>
                  </a:lnTo>
                  <a:lnTo>
                    <a:pt x="9820099" y="2057924"/>
                  </a:lnTo>
                  <a:lnTo>
                    <a:pt x="9791724" y="2055083"/>
                  </a:lnTo>
                  <a:lnTo>
                    <a:pt x="9761576" y="2052421"/>
                  </a:lnTo>
                  <a:lnTo>
                    <a:pt x="9727164" y="2050440"/>
                  </a:lnTo>
                  <a:lnTo>
                    <a:pt x="9685997" y="2049645"/>
                  </a:lnTo>
                  <a:lnTo>
                    <a:pt x="9635583" y="2050538"/>
                  </a:lnTo>
                  <a:lnTo>
                    <a:pt x="9598921" y="2051906"/>
                  </a:lnTo>
                  <a:lnTo>
                    <a:pt x="9557614" y="2053616"/>
                  </a:lnTo>
                  <a:lnTo>
                    <a:pt x="9512254" y="2055574"/>
                  </a:lnTo>
                  <a:lnTo>
                    <a:pt x="9463435" y="2057687"/>
                  </a:lnTo>
                  <a:lnTo>
                    <a:pt x="9411748" y="2059859"/>
                  </a:lnTo>
                  <a:lnTo>
                    <a:pt x="9357787" y="2061997"/>
                  </a:lnTo>
                  <a:lnTo>
                    <a:pt x="9302142" y="2064005"/>
                  </a:lnTo>
                  <a:lnTo>
                    <a:pt x="9245409" y="2065789"/>
                  </a:lnTo>
                  <a:lnTo>
                    <a:pt x="9188177" y="2067255"/>
                  </a:lnTo>
                  <a:lnTo>
                    <a:pt x="9131042" y="2068308"/>
                  </a:lnTo>
                  <a:lnTo>
                    <a:pt x="9074593" y="2068854"/>
                  </a:lnTo>
                  <a:lnTo>
                    <a:pt x="9019426" y="2068798"/>
                  </a:lnTo>
                  <a:lnTo>
                    <a:pt x="8966131" y="2068046"/>
                  </a:lnTo>
                  <a:lnTo>
                    <a:pt x="8915301" y="2066504"/>
                  </a:lnTo>
                  <a:lnTo>
                    <a:pt x="8867530" y="2064076"/>
                  </a:lnTo>
                  <a:lnTo>
                    <a:pt x="8823408" y="2060669"/>
                  </a:lnTo>
                  <a:lnTo>
                    <a:pt x="8783530" y="2056188"/>
                  </a:lnTo>
                  <a:lnTo>
                    <a:pt x="8707135" y="2043848"/>
                  </a:lnTo>
                  <a:lnTo>
                    <a:pt x="8661351" y="2038722"/>
                  </a:lnTo>
                  <a:lnTo>
                    <a:pt x="8611808" y="2035018"/>
                  </a:lnTo>
                  <a:lnTo>
                    <a:pt x="8559179" y="2032597"/>
                  </a:lnTo>
                  <a:lnTo>
                    <a:pt x="8504135" y="2031319"/>
                  </a:lnTo>
                  <a:lnTo>
                    <a:pt x="8447349" y="2031043"/>
                  </a:lnTo>
                  <a:lnTo>
                    <a:pt x="8389494" y="2031630"/>
                  </a:lnTo>
                  <a:lnTo>
                    <a:pt x="8331242" y="2032939"/>
                  </a:lnTo>
                  <a:lnTo>
                    <a:pt x="8273265" y="2034829"/>
                  </a:lnTo>
                  <a:lnTo>
                    <a:pt x="8216235" y="2037161"/>
                  </a:lnTo>
                  <a:lnTo>
                    <a:pt x="8160826" y="2039795"/>
                  </a:lnTo>
                  <a:lnTo>
                    <a:pt x="8107709" y="2042589"/>
                  </a:lnTo>
                  <a:lnTo>
                    <a:pt x="8057556" y="2045405"/>
                  </a:lnTo>
                  <a:lnTo>
                    <a:pt x="8011041" y="2048101"/>
                  </a:lnTo>
                  <a:lnTo>
                    <a:pt x="7968835" y="2050538"/>
                  </a:lnTo>
                  <a:lnTo>
                    <a:pt x="7903790" y="2053633"/>
                  </a:lnTo>
                  <a:lnTo>
                    <a:pt x="7854717" y="2054789"/>
                  </a:lnTo>
                  <a:lnTo>
                    <a:pt x="7816682" y="2054534"/>
                  </a:lnTo>
                  <a:lnTo>
                    <a:pt x="7784748" y="2053396"/>
                  </a:lnTo>
                  <a:lnTo>
                    <a:pt x="7753981" y="2051900"/>
                  </a:lnTo>
                  <a:lnTo>
                    <a:pt x="7719446" y="2050574"/>
                  </a:lnTo>
                  <a:lnTo>
                    <a:pt x="7676208" y="2049945"/>
                  </a:lnTo>
                  <a:lnTo>
                    <a:pt x="7619331" y="2050538"/>
                  </a:lnTo>
                  <a:lnTo>
                    <a:pt x="7571002" y="2051034"/>
                  </a:lnTo>
                  <a:lnTo>
                    <a:pt x="7521188" y="2050677"/>
                  </a:lnTo>
                  <a:lnTo>
                    <a:pt x="7470183" y="2049721"/>
                  </a:lnTo>
                  <a:lnTo>
                    <a:pt x="7418284" y="2048414"/>
                  </a:lnTo>
                  <a:lnTo>
                    <a:pt x="7365787" y="2047009"/>
                  </a:lnTo>
                  <a:lnTo>
                    <a:pt x="7312988" y="2045755"/>
                  </a:lnTo>
                  <a:lnTo>
                    <a:pt x="7260182" y="2044904"/>
                  </a:lnTo>
                  <a:lnTo>
                    <a:pt x="7207666" y="2044706"/>
                  </a:lnTo>
                  <a:lnTo>
                    <a:pt x="7155735" y="2045412"/>
                  </a:lnTo>
                  <a:lnTo>
                    <a:pt x="7104687" y="2047272"/>
                  </a:lnTo>
                  <a:lnTo>
                    <a:pt x="7054816" y="2050538"/>
                  </a:lnTo>
                  <a:lnTo>
                    <a:pt x="7023068" y="2053105"/>
                  </a:lnTo>
                  <a:lnTo>
                    <a:pt x="6988086" y="2055798"/>
                  </a:lnTo>
                  <a:lnTo>
                    <a:pt x="6909294" y="2061243"/>
                  </a:lnTo>
                  <a:lnTo>
                    <a:pt x="6865925" y="2063834"/>
                  </a:lnTo>
                  <a:lnTo>
                    <a:pt x="6820200" y="2066230"/>
                  </a:lnTo>
                  <a:lnTo>
                    <a:pt x="6772338" y="2068351"/>
                  </a:lnTo>
                  <a:lnTo>
                    <a:pt x="6722560" y="2070116"/>
                  </a:lnTo>
                  <a:lnTo>
                    <a:pt x="6671085" y="2071446"/>
                  </a:lnTo>
                  <a:lnTo>
                    <a:pt x="6618133" y="2072259"/>
                  </a:lnTo>
                  <a:lnTo>
                    <a:pt x="6563924" y="2072476"/>
                  </a:lnTo>
                  <a:lnTo>
                    <a:pt x="6508678" y="2072015"/>
                  </a:lnTo>
                  <a:lnTo>
                    <a:pt x="6452614" y="2070798"/>
                  </a:lnTo>
                  <a:lnTo>
                    <a:pt x="6395952" y="2068743"/>
                  </a:lnTo>
                  <a:lnTo>
                    <a:pt x="6338912" y="2065770"/>
                  </a:lnTo>
                  <a:lnTo>
                    <a:pt x="6281713" y="2061798"/>
                  </a:lnTo>
                  <a:lnTo>
                    <a:pt x="6224576" y="2056748"/>
                  </a:lnTo>
                  <a:lnTo>
                    <a:pt x="6167721" y="2050538"/>
                  </a:lnTo>
                  <a:lnTo>
                    <a:pt x="6091872" y="2041921"/>
                  </a:lnTo>
                  <a:lnTo>
                    <a:pt x="6032682" y="2036242"/>
                  </a:lnTo>
                  <a:lnTo>
                    <a:pt x="5987702" y="2033090"/>
                  </a:lnTo>
                  <a:lnTo>
                    <a:pt x="5954483" y="2032053"/>
                  </a:lnTo>
                  <a:lnTo>
                    <a:pt x="5930575" y="2032720"/>
                  </a:lnTo>
                  <a:lnTo>
                    <a:pt x="5913530" y="2034679"/>
                  </a:lnTo>
                  <a:lnTo>
                    <a:pt x="5900898" y="2037520"/>
                  </a:lnTo>
                  <a:lnTo>
                    <a:pt x="5890230" y="2040830"/>
                  </a:lnTo>
                  <a:lnTo>
                    <a:pt x="5879077" y="2044198"/>
                  </a:lnTo>
                  <a:lnTo>
                    <a:pt x="5864990" y="2047213"/>
                  </a:lnTo>
                  <a:lnTo>
                    <a:pt x="5845520" y="2049464"/>
                  </a:lnTo>
                  <a:lnTo>
                    <a:pt x="5818217" y="2050538"/>
                  </a:lnTo>
                  <a:lnTo>
                    <a:pt x="5763327" y="2051778"/>
                  </a:lnTo>
                  <a:lnTo>
                    <a:pt x="5708950" y="2053815"/>
                  </a:lnTo>
                  <a:lnTo>
                    <a:pt x="5655771" y="2055923"/>
                  </a:lnTo>
                  <a:lnTo>
                    <a:pt x="5604473" y="2057376"/>
                  </a:lnTo>
                  <a:lnTo>
                    <a:pt x="5555741" y="2057447"/>
                  </a:lnTo>
                  <a:lnTo>
                    <a:pt x="5510260" y="2055410"/>
                  </a:lnTo>
                  <a:lnTo>
                    <a:pt x="5468713" y="2050538"/>
                  </a:lnTo>
                  <a:lnTo>
                    <a:pt x="5434683" y="2046800"/>
                  </a:lnTo>
                  <a:lnTo>
                    <a:pt x="5394399" y="2045358"/>
                  </a:lnTo>
                  <a:lnTo>
                    <a:pt x="5348745" y="2045628"/>
                  </a:lnTo>
                  <a:lnTo>
                    <a:pt x="5298606" y="2047026"/>
                  </a:lnTo>
                  <a:lnTo>
                    <a:pt x="5244869" y="2048970"/>
                  </a:lnTo>
                  <a:lnTo>
                    <a:pt x="5188419" y="2050877"/>
                  </a:lnTo>
                  <a:lnTo>
                    <a:pt x="5130140" y="2052163"/>
                  </a:lnTo>
                  <a:lnTo>
                    <a:pt x="5070919" y="2052244"/>
                  </a:lnTo>
                  <a:lnTo>
                    <a:pt x="5011640" y="2050538"/>
                  </a:lnTo>
                  <a:lnTo>
                    <a:pt x="4974990" y="2049005"/>
                  </a:lnTo>
                  <a:lnTo>
                    <a:pt x="4935853" y="2047750"/>
                  </a:lnTo>
                  <a:lnTo>
                    <a:pt x="4894298" y="2046759"/>
                  </a:lnTo>
                  <a:lnTo>
                    <a:pt x="4850392" y="2046018"/>
                  </a:lnTo>
                  <a:lnTo>
                    <a:pt x="4804206" y="2045515"/>
                  </a:lnTo>
                  <a:lnTo>
                    <a:pt x="4755809" y="2045235"/>
                  </a:lnTo>
                  <a:lnTo>
                    <a:pt x="4705269" y="2045165"/>
                  </a:lnTo>
                  <a:lnTo>
                    <a:pt x="4652656" y="2045291"/>
                  </a:lnTo>
                  <a:lnTo>
                    <a:pt x="4598038" y="2045601"/>
                  </a:lnTo>
                  <a:lnTo>
                    <a:pt x="4541486" y="2046079"/>
                  </a:lnTo>
                  <a:lnTo>
                    <a:pt x="4483067" y="2046714"/>
                  </a:lnTo>
                  <a:lnTo>
                    <a:pt x="4422851" y="2047490"/>
                  </a:lnTo>
                  <a:lnTo>
                    <a:pt x="4360908" y="2048396"/>
                  </a:lnTo>
                  <a:lnTo>
                    <a:pt x="4297306" y="2049416"/>
                  </a:lnTo>
                  <a:lnTo>
                    <a:pt x="4232114" y="2050538"/>
                  </a:lnTo>
                  <a:lnTo>
                    <a:pt x="4179010" y="2051257"/>
                  </a:lnTo>
                  <a:lnTo>
                    <a:pt x="4129313" y="2051513"/>
                  </a:lnTo>
                  <a:lnTo>
                    <a:pt x="4082468" y="2051376"/>
                  </a:lnTo>
                  <a:lnTo>
                    <a:pt x="4037919" y="2050919"/>
                  </a:lnTo>
                  <a:lnTo>
                    <a:pt x="3995113" y="2050211"/>
                  </a:lnTo>
                  <a:lnTo>
                    <a:pt x="3953494" y="2049325"/>
                  </a:lnTo>
                  <a:lnTo>
                    <a:pt x="3912510" y="2048330"/>
                  </a:lnTo>
                  <a:lnTo>
                    <a:pt x="3871604" y="2047298"/>
                  </a:lnTo>
                  <a:lnTo>
                    <a:pt x="3830222" y="2046300"/>
                  </a:lnTo>
                  <a:lnTo>
                    <a:pt x="3787810" y="2045406"/>
                  </a:lnTo>
                  <a:lnTo>
                    <a:pt x="3743814" y="2044688"/>
                  </a:lnTo>
                  <a:lnTo>
                    <a:pt x="3697679" y="2044217"/>
                  </a:lnTo>
                  <a:lnTo>
                    <a:pt x="3648850" y="2044063"/>
                  </a:lnTo>
                  <a:lnTo>
                    <a:pt x="3596772" y="2044297"/>
                  </a:lnTo>
                  <a:lnTo>
                    <a:pt x="3540893" y="2044991"/>
                  </a:lnTo>
                  <a:lnTo>
                    <a:pt x="3480655" y="2046215"/>
                  </a:lnTo>
                  <a:lnTo>
                    <a:pt x="3415507" y="2048041"/>
                  </a:lnTo>
                  <a:lnTo>
                    <a:pt x="3344892" y="2050538"/>
                  </a:lnTo>
                  <a:lnTo>
                    <a:pt x="3274161" y="2053359"/>
                  </a:lnTo>
                  <a:lnTo>
                    <a:pt x="3216708" y="2055775"/>
                  </a:lnTo>
                  <a:lnTo>
                    <a:pt x="3171131" y="2057798"/>
                  </a:lnTo>
                  <a:lnTo>
                    <a:pt x="3110000" y="2060705"/>
                  </a:lnTo>
                  <a:lnTo>
                    <a:pt x="3091644" y="2061609"/>
                  </a:lnTo>
                  <a:lnTo>
                    <a:pt x="3079560" y="2062161"/>
                  </a:lnTo>
                  <a:lnTo>
                    <a:pt x="3072346" y="2062370"/>
                  </a:lnTo>
                  <a:lnTo>
                    <a:pt x="3068601" y="2062247"/>
                  </a:lnTo>
                  <a:lnTo>
                    <a:pt x="3066923" y="2061802"/>
                  </a:lnTo>
                  <a:lnTo>
                    <a:pt x="3065913" y="2061046"/>
                  </a:lnTo>
                  <a:lnTo>
                    <a:pt x="3064168" y="2059989"/>
                  </a:lnTo>
                  <a:lnTo>
                    <a:pt x="3021822" y="2052949"/>
                  </a:lnTo>
                  <a:lnTo>
                    <a:pt x="2953403" y="2047850"/>
                  </a:lnTo>
                  <a:lnTo>
                    <a:pt x="2908166" y="2046284"/>
                  </a:lnTo>
                  <a:lnTo>
                    <a:pt x="2860123" y="2045658"/>
                  </a:lnTo>
                  <a:lnTo>
                    <a:pt x="2809719" y="2045787"/>
                  </a:lnTo>
                  <a:lnTo>
                    <a:pt x="2757399" y="2046487"/>
                  </a:lnTo>
                  <a:lnTo>
                    <a:pt x="2703608" y="2047574"/>
                  </a:lnTo>
                  <a:lnTo>
                    <a:pt x="2648792" y="2048863"/>
                  </a:lnTo>
                  <a:lnTo>
                    <a:pt x="2593396" y="2050171"/>
                  </a:lnTo>
                  <a:lnTo>
                    <a:pt x="2537865" y="2051313"/>
                  </a:lnTo>
                  <a:lnTo>
                    <a:pt x="2482645" y="2052104"/>
                  </a:lnTo>
                  <a:lnTo>
                    <a:pt x="2428181" y="2052362"/>
                  </a:lnTo>
                  <a:lnTo>
                    <a:pt x="2374919" y="2051901"/>
                  </a:lnTo>
                  <a:lnTo>
                    <a:pt x="2323304" y="2050538"/>
                  </a:lnTo>
                  <a:lnTo>
                    <a:pt x="2285081" y="2049557"/>
                  </a:lnTo>
                  <a:lnTo>
                    <a:pt x="2243750" y="2049251"/>
                  </a:lnTo>
                  <a:lnTo>
                    <a:pt x="2199649" y="2049515"/>
                  </a:lnTo>
                  <a:lnTo>
                    <a:pt x="2153117" y="2050246"/>
                  </a:lnTo>
                  <a:lnTo>
                    <a:pt x="2104493" y="2051337"/>
                  </a:lnTo>
                  <a:lnTo>
                    <a:pt x="2054115" y="2052683"/>
                  </a:lnTo>
                  <a:lnTo>
                    <a:pt x="2002324" y="2054180"/>
                  </a:lnTo>
                  <a:lnTo>
                    <a:pt x="1949457" y="2055723"/>
                  </a:lnTo>
                  <a:lnTo>
                    <a:pt x="1895853" y="2057206"/>
                  </a:lnTo>
                  <a:lnTo>
                    <a:pt x="1841853" y="2058524"/>
                  </a:lnTo>
                  <a:lnTo>
                    <a:pt x="1787793" y="2059573"/>
                  </a:lnTo>
                  <a:lnTo>
                    <a:pt x="1734014" y="2060247"/>
                  </a:lnTo>
                  <a:lnTo>
                    <a:pt x="1680855" y="2060441"/>
                  </a:lnTo>
                  <a:lnTo>
                    <a:pt x="1628653" y="2060050"/>
                  </a:lnTo>
                  <a:lnTo>
                    <a:pt x="1577749" y="2058970"/>
                  </a:lnTo>
                  <a:lnTo>
                    <a:pt x="1528481" y="2057094"/>
                  </a:lnTo>
                  <a:lnTo>
                    <a:pt x="1481188" y="2054319"/>
                  </a:lnTo>
                  <a:lnTo>
                    <a:pt x="1436209" y="2050538"/>
                  </a:lnTo>
                  <a:lnTo>
                    <a:pt x="1377278" y="2045348"/>
                  </a:lnTo>
                  <a:lnTo>
                    <a:pt x="1321224" y="2041626"/>
                  </a:lnTo>
                  <a:lnTo>
                    <a:pt x="1267591" y="2039207"/>
                  </a:lnTo>
                  <a:lnTo>
                    <a:pt x="1215922" y="2037927"/>
                  </a:lnTo>
                  <a:lnTo>
                    <a:pt x="1165763" y="2037622"/>
                  </a:lnTo>
                  <a:lnTo>
                    <a:pt x="1116657" y="2038127"/>
                  </a:lnTo>
                  <a:lnTo>
                    <a:pt x="1068148" y="2039278"/>
                  </a:lnTo>
                  <a:lnTo>
                    <a:pt x="1019781" y="2040910"/>
                  </a:lnTo>
                  <a:lnTo>
                    <a:pt x="971101" y="2042859"/>
                  </a:lnTo>
                  <a:lnTo>
                    <a:pt x="921650" y="2044961"/>
                  </a:lnTo>
                  <a:lnTo>
                    <a:pt x="870975" y="2047051"/>
                  </a:lnTo>
                  <a:lnTo>
                    <a:pt x="818618" y="2048965"/>
                  </a:lnTo>
                  <a:lnTo>
                    <a:pt x="764125" y="2050538"/>
                  </a:lnTo>
                  <a:lnTo>
                    <a:pt x="717146" y="2051923"/>
                  </a:lnTo>
                  <a:lnTo>
                    <a:pt x="672348" y="2053655"/>
                  </a:lnTo>
                  <a:lnTo>
                    <a:pt x="629124" y="2055610"/>
                  </a:lnTo>
                  <a:lnTo>
                    <a:pt x="586862" y="2057661"/>
                  </a:lnTo>
                  <a:lnTo>
                    <a:pt x="544956" y="2059682"/>
                  </a:lnTo>
                  <a:lnTo>
                    <a:pt x="502794" y="2061548"/>
                  </a:lnTo>
                  <a:lnTo>
                    <a:pt x="459769" y="2063131"/>
                  </a:lnTo>
                  <a:lnTo>
                    <a:pt x="415272" y="2064307"/>
                  </a:lnTo>
                  <a:lnTo>
                    <a:pt x="368692" y="2064949"/>
                  </a:lnTo>
                  <a:lnTo>
                    <a:pt x="319422" y="2064932"/>
                  </a:lnTo>
                  <a:lnTo>
                    <a:pt x="266853" y="2064128"/>
                  </a:lnTo>
                  <a:lnTo>
                    <a:pt x="210374" y="2062413"/>
                  </a:lnTo>
                  <a:lnTo>
                    <a:pt x="149378" y="2059661"/>
                  </a:lnTo>
                  <a:lnTo>
                    <a:pt x="83255" y="2055744"/>
                  </a:lnTo>
                  <a:lnTo>
                    <a:pt x="11396" y="2050538"/>
                  </a:lnTo>
                  <a:lnTo>
                    <a:pt x="9687" y="2002397"/>
                  </a:lnTo>
                  <a:lnTo>
                    <a:pt x="8341" y="1955702"/>
                  </a:lnTo>
                  <a:lnTo>
                    <a:pt x="7335" y="1909953"/>
                  </a:lnTo>
                  <a:lnTo>
                    <a:pt x="6649" y="1864648"/>
                  </a:lnTo>
                  <a:lnTo>
                    <a:pt x="6262" y="1819286"/>
                  </a:lnTo>
                  <a:lnTo>
                    <a:pt x="6152" y="1773366"/>
                  </a:lnTo>
                  <a:lnTo>
                    <a:pt x="6299" y="1726387"/>
                  </a:lnTo>
                  <a:lnTo>
                    <a:pt x="6682" y="1677848"/>
                  </a:lnTo>
                  <a:lnTo>
                    <a:pt x="7280" y="1627246"/>
                  </a:lnTo>
                  <a:lnTo>
                    <a:pt x="8071" y="1574083"/>
                  </a:lnTo>
                  <a:lnTo>
                    <a:pt x="9034" y="1517855"/>
                  </a:lnTo>
                  <a:lnTo>
                    <a:pt x="10150" y="1458062"/>
                  </a:lnTo>
                  <a:lnTo>
                    <a:pt x="11396" y="1394202"/>
                  </a:lnTo>
                  <a:lnTo>
                    <a:pt x="12044" y="1329414"/>
                  </a:lnTo>
                  <a:lnTo>
                    <a:pt x="11565" y="1267183"/>
                  </a:lnTo>
                  <a:lnTo>
                    <a:pt x="10236" y="1207533"/>
                  </a:lnTo>
                  <a:lnTo>
                    <a:pt x="8337" y="1150488"/>
                  </a:lnTo>
                  <a:lnTo>
                    <a:pt x="6144" y="1096071"/>
                  </a:lnTo>
                  <a:lnTo>
                    <a:pt x="3936" y="1044306"/>
                  </a:lnTo>
                  <a:lnTo>
                    <a:pt x="1991" y="995217"/>
                  </a:lnTo>
                  <a:lnTo>
                    <a:pt x="586" y="948826"/>
                  </a:lnTo>
                  <a:lnTo>
                    <a:pt x="0" y="905159"/>
                  </a:lnTo>
                  <a:lnTo>
                    <a:pt x="509" y="864237"/>
                  </a:lnTo>
                  <a:lnTo>
                    <a:pt x="2393" y="826086"/>
                  </a:lnTo>
                  <a:lnTo>
                    <a:pt x="5929" y="790727"/>
                  </a:lnTo>
                  <a:lnTo>
                    <a:pt x="11396" y="758186"/>
                  </a:lnTo>
                  <a:lnTo>
                    <a:pt x="16283" y="729539"/>
                  </a:lnTo>
                  <a:lnTo>
                    <a:pt x="19750" y="697645"/>
                  </a:lnTo>
                  <a:lnTo>
                    <a:pt x="21962" y="662577"/>
                  </a:lnTo>
                  <a:lnTo>
                    <a:pt x="23087" y="624407"/>
                  </a:lnTo>
                  <a:lnTo>
                    <a:pt x="23291" y="583209"/>
                  </a:lnTo>
                  <a:lnTo>
                    <a:pt x="22741" y="539053"/>
                  </a:lnTo>
                  <a:lnTo>
                    <a:pt x="21605" y="492014"/>
                  </a:lnTo>
                  <a:lnTo>
                    <a:pt x="20048" y="442163"/>
                  </a:lnTo>
                  <a:lnTo>
                    <a:pt x="18237" y="389573"/>
                  </a:lnTo>
                  <a:lnTo>
                    <a:pt x="16340" y="334317"/>
                  </a:lnTo>
                  <a:lnTo>
                    <a:pt x="14523" y="276466"/>
                  </a:lnTo>
                  <a:lnTo>
                    <a:pt x="12954" y="216093"/>
                  </a:lnTo>
                  <a:lnTo>
                    <a:pt x="11798" y="153272"/>
                  </a:lnTo>
                  <a:lnTo>
                    <a:pt x="11223" y="88073"/>
                  </a:lnTo>
                  <a:lnTo>
                    <a:pt x="11396" y="20570"/>
                  </a:lnTo>
                  <a:close/>
                </a:path>
              </a:pathLst>
            </a:custGeom>
            <a:ln w="12700">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799591" y="749249"/>
            <a:ext cx="10427970" cy="75819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rPr>
              <a:t>Only</a:t>
            </a:r>
            <a:r>
              <a:rPr sz="2400" spc="-20" dirty="0">
                <a:solidFill>
                  <a:srgbClr val="000000"/>
                </a:solidFill>
              </a:rPr>
              <a:t> </a:t>
            </a:r>
            <a:r>
              <a:rPr sz="2400" dirty="0">
                <a:solidFill>
                  <a:srgbClr val="000000"/>
                </a:solidFill>
              </a:rPr>
              <a:t>3%</a:t>
            </a:r>
            <a:r>
              <a:rPr sz="2400" spc="-25" dirty="0">
                <a:solidFill>
                  <a:srgbClr val="000000"/>
                </a:solidFill>
              </a:rPr>
              <a:t> </a:t>
            </a:r>
            <a:r>
              <a:rPr sz="2400" dirty="0">
                <a:solidFill>
                  <a:srgbClr val="000000"/>
                </a:solidFill>
              </a:rPr>
              <a:t>of </a:t>
            </a:r>
            <a:r>
              <a:rPr sz="2400" spc="-20" dirty="0">
                <a:solidFill>
                  <a:srgbClr val="000000"/>
                </a:solidFill>
              </a:rPr>
              <a:t>India’s</a:t>
            </a:r>
            <a:r>
              <a:rPr sz="2400" spc="-5" dirty="0">
                <a:solidFill>
                  <a:srgbClr val="000000"/>
                </a:solidFill>
              </a:rPr>
              <a:t> engineering</a:t>
            </a:r>
            <a:r>
              <a:rPr sz="2400" spc="-10" dirty="0">
                <a:solidFill>
                  <a:srgbClr val="000000"/>
                </a:solidFill>
              </a:rPr>
              <a:t> </a:t>
            </a:r>
            <a:r>
              <a:rPr sz="2400" spc="-15" dirty="0">
                <a:solidFill>
                  <a:srgbClr val="000000"/>
                </a:solidFill>
              </a:rPr>
              <a:t>graduates</a:t>
            </a:r>
            <a:r>
              <a:rPr sz="2400" spc="10" dirty="0">
                <a:solidFill>
                  <a:srgbClr val="000000"/>
                </a:solidFill>
              </a:rPr>
              <a:t> </a:t>
            </a:r>
            <a:r>
              <a:rPr sz="2400" spc="-5" dirty="0">
                <a:solidFill>
                  <a:srgbClr val="000000"/>
                </a:solidFill>
              </a:rPr>
              <a:t>land</a:t>
            </a:r>
            <a:r>
              <a:rPr sz="2400" spc="-20" dirty="0">
                <a:solidFill>
                  <a:srgbClr val="000000"/>
                </a:solidFill>
              </a:rPr>
              <a:t> </a:t>
            </a:r>
            <a:r>
              <a:rPr sz="2400" dirty="0">
                <a:solidFill>
                  <a:srgbClr val="000000"/>
                </a:solidFill>
              </a:rPr>
              <a:t>quality</a:t>
            </a:r>
            <a:r>
              <a:rPr sz="2400" spc="-15" dirty="0">
                <a:solidFill>
                  <a:srgbClr val="000000"/>
                </a:solidFill>
              </a:rPr>
              <a:t> </a:t>
            </a:r>
            <a:r>
              <a:rPr sz="2400" spc="-10" dirty="0">
                <a:solidFill>
                  <a:srgbClr val="000000"/>
                </a:solidFill>
              </a:rPr>
              <a:t>tech</a:t>
            </a:r>
            <a:r>
              <a:rPr sz="2400" dirty="0">
                <a:solidFill>
                  <a:srgbClr val="000000"/>
                </a:solidFill>
              </a:rPr>
              <a:t> jobs</a:t>
            </a:r>
            <a:r>
              <a:rPr sz="2400" spc="-55" dirty="0">
                <a:solidFill>
                  <a:srgbClr val="000000"/>
                </a:solidFill>
              </a:rPr>
              <a:t> </a:t>
            </a:r>
            <a:r>
              <a:rPr sz="2400" dirty="0">
                <a:solidFill>
                  <a:srgbClr val="000000"/>
                </a:solidFill>
              </a:rPr>
              <a:t>with</a:t>
            </a:r>
            <a:r>
              <a:rPr sz="2400" spc="-25" dirty="0">
                <a:solidFill>
                  <a:srgbClr val="000000"/>
                </a:solidFill>
              </a:rPr>
              <a:t> </a:t>
            </a:r>
            <a:r>
              <a:rPr sz="2400" spc="-10" dirty="0">
                <a:solidFill>
                  <a:srgbClr val="000000"/>
                </a:solidFill>
              </a:rPr>
              <a:t>packages</a:t>
            </a:r>
            <a:r>
              <a:rPr sz="2400" spc="40" dirty="0">
                <a:solidFill>
                  <a:srgbClr val="000000"/>
                </a:solidFill>
              </a:rPr>
              <a:t> </a:t>
            </a:r>
            <a:r>
              <a:rPr sz="2400" spc="-10" dirty="0">
                <a:solidFill>
                  <a:srgbClr val="000000"/>
                </a:solidFill>
              </a:rPr>
              <a:t>over</a:t>
            </a:r>
            <a:endParaRPr sz="2400"/>
          </a:p>
          <a:p>
            <a:pPr marL="12700">
              <a:lnSpc>
                <a:spcPct val="100000"/>
              </a:lnSpc>
              <a:spcBef>
                <a:spcPts val="5"/>
              </a:spcBef>
            </a:pPr>
            <a:r>
              <a:rPr sz="2400" spc="-5" dirty="0">
                <a:solidFill>
                  <a:srgbClr val="000000"/>
                </a:solidFill>
              </a:rPr>
              <a:t>Rs</a:t>
            </a:r>
            <a:r>
              <a:rPr sz="2400" spc="-20" dirty="0">
                <a:solidFill>
                  <a:srgbClr val="000000"/>
                </a:solidFill>
              </a:rPr>
              <a:t> </a:t>
            </a:r>
            <a:r>
              <a:rPr sz="2400" dirty="0">
                <a:solidFill>
                  <a:srgbClr val="000000"/>
                </a:solidFill>
              </a:rPr>
              <a:t>8</a:t>
            </a:r>
            <a:r>
              <a:rPr sz="2400" spc="-35" dirty="0">
                <a:solidFill>
                  <a:srgbClr val="000000"/>
                </a:solidFill>
              </a:rPr>
              <a:t> </a:t>
            </a:r>
            <a:r>
              <a:rPr sz="2400" spc="-5" dirty="0">
                <a:solidFill>
                  <a:srgbClr val="000000"/>
                </a:solidFill>
              </a:rPr>
              <a:t>lakh</a:t>
            </a:r>
            <a:endParaRPr sz="2400"/>
          </a:p>
        </p:txBody>
      </p:sp>
      <p:grpSp>
        <p:nvGrpSpPr>
          <p:cNvPr id="10" name="object 10"/>
          <p:cNvGrpSpPr/>
          <p:nvPr/>
        </p:nvGrpSpPr>
        <p:grpSpPr>
          <a:xfrm>
            <a:off x="703000" y="2994025"/>
            <a:ext cx="10786745" cy="1429385"/>
            <a:chOff x="703000" y="2994025"/>
            <a:chExt cx="10786745" cy="1429385"/>
          </a:xfrm>
        </p:grpSpPr>
        <p:sp>
          <p:nvSpPr>
            <p:cNvPr id="11" name="object 11"/>
            <p:cNvSpPr/>
            <p:nvPr/>
          </p:nvSpPr>
          <p:spPr>
            <a:xfrm>
              <a:off x="710883" y="2998726"/>
              <a:ext cx="10778490" cy="1424940"/>
            </a:xfrm>
            <a:custGeom>
              <a:avLst/>
              <a:gdLst/>
              <a:ahLst/>
              <a:cxnLst/>
              <a:rect l="l" t="t" r="r" b="b"/>
              <a:pathLst>
                <a:path w="10778490" h="1424939">
                  <a:moveTo>
                    <a:pt x="5590006" y="0"/>
                  </a:moveTo>
                  <a:lnTo>
                    <a:pt x="5542982" y="82"/>
                  </a:lnTo>
                  <a:lnTo>
                    <a:pt x="5494736" y="1008"/>
                  </a:lnTo>
                  <a:lnTo>
                    <a:pt x="5444670" y="2907"/>
                  </a:lnTo>
                  <a:lnTo>
                    <a:pt x="5392183" y="5910"/>
                  </a:lnTo>
                  <a:lnTo>
                    <a:pt x="5336675" y="10146"/>
                  </a:lnTo>
                  <a:lnTo>
                    <a:pt x="5277547" y="15745"/>
                  </a:lnTo>
                  <a:lnTo>
                    <a:pt x="5226045" y="20177"/>
                  </a:lnTo>
                  <a:lnTo>
                    <a:pt x="5173589" y="23058"/>
                  </a:lnTo>
                  <a:lnTo>
                    <a:pt x="5120405" y="24583"/>
                  </a:lnTo>
                  <a:lnTo>
                    <a:pt x="5066723" y="24943"/>
                  </a:lnTo>
                  <a:lnTo>
                    <a:pt x="5012769" y="24332"/>
                  </a:lnTo>
                  <a:lnTo>
                    <a:pt x="4958772" y="22942"/>
                  </a:lnTo>
                  <a:lnTo>
                    <a:pt x="4904961" y="20967"/>
                  </a:lnTo>
                  <a:lnTo>
                    <a:pt x="4851562" y="18599"/>
                  </a:lnTo>
                  <a:lnTo>
                    <a:pt x="4696125" y="11067"/>
                  </a:lnTo>
                  <a:lnTo>
                    <a:pt x="4646658" y="9057"/>
                  </a:lnTo>
                  <a:lnTo>
                    <a:pt x="4598745" y="7618"/>
                  </a:lnTo>
                  <a:lnTo>
                    <a:pt x="4552612" y="6943"/>
                  </a:lnTo>
                  <a:lnTo>
                    <a:pt x="4508489" y="7226"/>
                  </a:lnTo>
                  <a:lnTo>
                    <a:pt x="4466602" y="8659"/>
                  </a:lnTo>
                  <a:lnTo>
                    <a:pt x="4427181" y="11434"/>
                  </a:lnTo>
                  <a:lnTo>
                    <a:pt x="4353035" y="20363"/>
                  </a:lnTo>
                  <a:lnTo>
                    <a:pt x="4311710" y="23986"/>
                  </a:lnTo>
                  <a:lnTo>
                    <a:pt x="4266947" y="26699"/>
                  </a:lnTo>
                  <a:lnTo>
                    <a:pt x="4219218" y="28587"/>
                  </a:lnTo>
                  <a:lnTo>
                    <a:pt x="4168993" y="29733"/>
                  </a:lnTo>
                  <a:lnTo>
                    <a:pt x="4116744" y="30223"/>
                  </a:lnTo>
                  <a:lnTo>
                    <a:pt x="4062940" y="30142"/>
                  </a:lnTo>
                  <a:lnTo>
                    <a:pt x="4008054" y="29574"/>
                  </a:lnTo>
                  <a:lnTo>
                    <a:pt x="3952556" y="28604"/>
                  </a:lnTo>
                  <a:lnTo>
                    <a:pt x="3841607" y="25796"/>
                  </a:lnTo>
                  <a:lnTo>
                    <a:pt x="3633085" y="19079"/>
                  </a:lnTo>
                  <a:lnTo>
                    <a:pt x="3543046" y="16525"/>
                  </a:lnTo>
                  <a:lnTo>
                    <a:pt x="3435259" y="14454"/>
                  </a:lnTo>
                  <a:lnTo>
                    <a:pt x="3294000" y="10446"/>
                  </a:lnTo>
                  <a:lnTo>
                    <a:pt x="3255514" y="9756"/>
                  </a:lnTo>
                  <a:lnTo>
                    <a:pt x="3215185" y="9734"/>
                  </a:lnTo>
                  <a:lnTo>
                    <a:pt x="3169327" y="10587"/>
                  </a:lnTo>
                  <a:lnTo>
                    <a:pt x="3114255" y="12522"/>
                  </a:lnTo>
                  <a:lnTo>
                    <a:pt x="3046284" y="15745"/>
                  </a:lnTo>
                  <a:lnTo>
                    <a:pt x="2977782" y="19567"/>
                  </a:lnTo>
                  <a:lnTo>
                    <a:pt x="2873795" y="25793"/>
                  </a:lnTo>
                  <a:lnTo>
                    <a:pt x="2831733" y="27714"/>
                  </a:lnTo>
                  <a:lnTo>
                    <a:pt x="2791909" y="28519"/>
                  </a:lnTo>
                  <a:lnTo>
                    <a:pt x="2751033" y="27966"/>
                  </a:lnTo>
                  <a:lnTo>
                    <a:pt x="2705817" y="25813"/>
                  </a:lnTo>
                  <a:lnTo>
                    <a:pt x="2652972" y="21821"/>
                  </a:lnTo>
                  <a:lnTo>
                    <a:pt x="2589211" y="15745"/>
                  </a:lnTo>
                  <a:lnTo>
                    <a:pt x="2541175" y="11762"/>
                  </a:lnTo>
                  <a:lnTo>
                    <a:pt x="2494085" y="9572"/>
                  </a:lnTo>
                  <a:lnTo>
                    <a:pt x="2447517" y="8868"/>
                  </a:lnTo>
                  <a:lnTo>
                    <a:pt x="2401045" y="9340"/>
                  </a:lnTo>
                  <a:lnTo>
                    <a:pt x="2354247" y="10682"/>
                  </a:lnTo>
                  <a:lnTo>
                    <a:pt x="2207641" y="16841"/>
                  </a:lnTo>
                  <a:lnTo>
                    <a:pt x="2155287" y="18580"/>
                  </a:lnTo>
                  <a:lnTo>
                    <a:pt x="2100484" y="19647"/>
                  </a:lnTo>
                  <a:lnTo>
                    <a:pt x="2042805" y="19736"/>
                  </a:lnTo>
                  <a:lnTo>
                    <a:pt x="1981828" y="18538"/>
                  </a:lnTo>
                  <a:lnTo>
                    <a:pt x="1858074" y="13043"/>
                  </a:lnTo>
                  <a:lnTo>
                    <a:pt x="1796956" y="11255"/>
                  </a:lnTo>
                  <a:lnTo>
                    <a:pt x="1734485" y="10259"/>
                  </a:lnTo>
                  <a:lnTo>
                    <a:pt x="1671369" y="9934"/>
                  </a:lnTo>
                  <a:lnTo>
                    <a:pt x="1608320" y="10157"/>
                  </a:lnTo>
                  <a:lnTo>
                    <a:pt x="1546045" y="10808"/>
                  </a:lnTo>
                  <a:lnTo>
                    <a:pt x="1485256" y="11763"/>
                  </a:lnTo>
                  <a:lnTo>
                    <a:pt x="1318901" y="15237"/>
                  </a:lnTo>
                  <a:lnTo>
                    <a:pt x="1228438" y="16843"/>
                  </a:lnTo>
                  <a:lnTo>
                    <a:pt x="1160952" y="16741"/>
                  </a:lnTo>
                  <a:lnTo>
                    <a:pt x="1117487" y="14133"/>
                  </a:lnTo>
                  <a:lnTo>
                    <a:pt x="1088532" y="10694"/>
                  </a:lnTo>
                  <a:lnTo>
                    <a:pt x="1080756" y="10089"/>
                  </a:lnTo>
                  <a:lnTo>
                    <a:pt x="1069624" y="9792"/>
                  </a:lnTo>
                  <a:lnTo>
                    <a:pt x="1052561" y="9827"/>
                  </a:lnTo>
                  <a:lnTo>
                    <a:pt x="1026989" y="10214"/>
                  </a:lnTo>
                  <a:lnTo>
                    <a:pt x="788097" y="15745"/>
                  </a:lnTo>
                  <a:lnTo>
                    <a:pt x="719839" y="17660"/>
                  </a:lnTo>
                  <a:lnTo>
                    <a:pt x="657978" y="19933"/>
                  </a:lnTo>
                  <a:lnTo>
                    <a:pt x="601701" y="22435"/>
                  </a:lnTo>
                  <a:lnTo>
                    <a:pt x="416182" y="32083"/>
                  </a:lnTo>
                  <a:lnTo>
                    <a:pt x="375634" y="33748"/>
                  </a:lnTo>
                  <a:lnTo>
                    <a:pt x="335795" y="34849"/>
                  </a:lnTo>
                  <a:lnTo>
                    <a:pt x="295849" y="35257"/>
                  </a:lnTo>
                  <a:lnTo>
                    <a:pt x="254986" y="34838"/>
                  </a:lnTo>
                  <a:lnTo>
                    <a:pt x="212391" y="33462"/>
                  </a:lnTo>
                  <a:lnTo>
                    <a:pt x="167253" y="30996"/>
                  </a:lnTo>
                  <a:lnTo>
                    <a:pt x="118757" y="27309"/>
                  </a:lnTo>
                  <a:lnTo>
                    <a:pt x="66092" y="22270"/>
                  </a:lnTo>
                  <a:lnTo>
                    <a:pt x="8444" y="15745"/>
                  </a:lnTo>
                  <a:lnTo>
                    <a:pt x="11887" y="48600"/>
                  </a:lnTo>
                  <a:lnTo>
                    <a:pt x="16521" y="124814"/>
                  </a:lnTo>
                  <a:lnTo>
                    <a:pt x="17832" y="167746"/>
                  </a:lnTo>
                  <a:lnTo>
                    <a:pt x="18554" y="213610"/>
                  </a:lnTo>
                  <a:lnTo>
                    <a:pt x="18746" y="262190"/>
                  </a:lnTo>
                  <a:lnTo>
                    <a:pt x="18469" y="313275"/>
                  </a:lnTo>
                  <a:lnTo>
                    <a:pt x="17783" y="366649"/>
                  </a:lnTo>
                  <a:lnTo>
                    <a:pt x="16747" y="422099"/>
                  </a:lnTo>
                  <a:lnTo>
                    <a:pt x="13871" y="538373"/>
                  </a:lnTo>
                  <a:lnTo>
                    <a:pt x="3188" y="906660"/>
                  </a:lnTo>
                  <a:lnTo>
                    <a:pt x="919" y="1011875"/>
                  </a:lnTo>
                  <a:lnTo>
                    <a:pt x="271" y="1061178"/>
                  </a:lnTo>
                  <a:lnTo>
                    <a:pt x="0" y="1109108"/>
                  </a:lnTo>
                  <a:lnTo>
                    <a:pt x="143" y="1156283"/>
                  </a:lnTo>
                  <a:lnTo>
                    <a:pt x="740" y="1203326"/>
                  </a:lnTo>
                  <a:lnTo>
                    <a:pt x="1830" y="1250857"/>
                  </a:lnTo>
                  <a:lnTo>
                    <a:pt x="3451" y="1299496"/>
                  </a:lnTo>
                  <a:lnTo>
                    <a:pt x="5643" y="1349866"/>
                  </a:lnTo>
                  <a:lnTo>
                    <a:pt x="8444" y="1402585"/>
                  </a:lnTo>
                  <a:lnTo>
                    <a:pt x="57602" y="1399982"/>
                  </a:lnTo>
                  <a:lnTo>
                    <a:pt x="106079" y="1397781"/>
                  </a:lnTo>
                  <a:lnTo>
                    <a:pt x="154016" y="1395961"/>
                  </a:lnTo>
                  <a:lnTo>
                    <a:pt x="201552" y="1394498"/>
                  </a:lnTo>
                  <a:lnTo>
                    <a:pt x="248827" y="1393370"/>
                  </a:lnTo>
                  <a:lnTo>
                    <a:pt x="295981" y="1392555"/>
                  </a:lnTo>
                  <a:lnTo>
                    <a:pt x="343153" y="1392030"/>
                  </a:lnTo>
                  <a:lnTo>
                    <a:pt x="438111" y="1391762"/>
                  </a:lnTo>
                  <a:lnTo>
                    <a:pt x="534820" y="1392385"/>
                  </a:lnTo>
                  <a:lnTo>
                    <a:pt x="634398" y="1393720"/>
                  </a:lnTo>
                  <a:lnTo>
                    <a:pt x="1160554" y="1403794"/>
                  </a:lnTo>
                  <a:lnTo>
                    <a:pt x="1234888" y="1404586"/>
                  </a:lnTo>
                  <a:lnTo>
                    <a:pt x="1306635" y="1405015"/>
                  </a:lnTo>
                  <a:lnTo>
                    <a:pt x="1375671" y="1405134"/>
                  </a:lnTo>
                  <a:lnTo>
                    <a:pt x="1441875" y="1404996"/>
                  </a:lnTo>
                  <a:lnTo>
                    <a:pt x="1565298" y="1404160"/>
                  </a:lnTo>
                  <a:lnTo>
                    <a:pt x="1815746" y="1401283"/>
                  </a:lnTo>
                  <a:lnTo>
                    <a:pt x="1890118" y="1400931"/>
                  </a:lnTo>
                  <a:lnTo>
                    <a:pt x="1921286" y="1401138"/>
                  </a:lnTo>
                  <a:lnTo>
                    <a:pt x="1948279" y="1401672"/>
                  </a:lnTo>
                  <a:lnTo>
                    <a:pt x="2005864" y="1404257"/>
                  </a:lnTo>
                  <a:lnTo>
                    <a:pt x="2046581" y="1405770"/>
                  </a:lnTo>
                  <a:lnTo>
                    <a:pt x="2092278" y="1407065"/>
                  </a:lnTo>
                  <a:lnTo>
                    <a:pt x="2142109" y="1408084"/>
                  </a:lnTo>
                  <a:lnTo>
                    <a:pt x="2195226" y="1408768"/>
                  </a:lnTo>
                  <a:lnTo>
                    <a:pt x="2250782" y="1409060"/>
                  </a:lnTo>
                  <a:lnTo>
                    <a:pt x="2307930" y="1408901"/>
                  </a:lnTo>
                  <a:lnTo>
                    <a:pt x="2365822" y="1408233"/>
                  </a:lnTo>
                  <a:lnTo>
                    <a:pt x="2423611" y="1406996"/>
                  </a:lnTo>
                  <a:lnTo>
                    <a:pt x="2480449" y="1405133"/>
                  </a:lnTo>
                  <a:lnTo>
                    <a:pt x="2535490" y="1402585"/>
                  </a:lnTo>
                  <a:lnTo>
                    <a:pt x="2599736" y="1400064"/>
                  </a:lnTo>
                  <a:lnTo>
                    <a:pt x="2660772" y="1399293"/>
                  </a:lnTo>
                  <a:lnTo>
                    <a:pt x="2718530" y="1399791"/>
                  </a:lnTo>
                  <a:lnTo>
                    <a:pt x="2772942" y="1401080"/>
                  </a:lnTo>
                  <a:lnTo>
                    <a:pt x="2871457" y="1404109"/>
                  </a:lnTo>
                  <a:lnTo>
                    <a:pt x="2915424" y="1404890"/>
                  </a:lnTo>
                  <a:lnTo>
                    <a:pt x="2955773" y="1404542"/>
                  </a:lnTo>
                  <a:lnTo>
                    <a:pt x="2992436" y="1402585"/>
                  </a:lnTo>
                  <a:lnTo>
                    <a:pt x="3036902" y="1399326"/>
                  </a:lnTo>
                  <a:lnTo>
                    <a:pt x="3081420" y="1397087"/>
                  </a:lnTo>
                  <a:lnTo>
                    <a:pt x="3127050" y="1395907"/>
                  </a:lnTo>
                  <a:lnTo>
                    <a:pt x="3174855" y="1395827"/>
                  </a:lnTo>
                  <a:lnTo>
                    <a:pt x="3225898" y="1396887"/>
                  </a:lnTo>
                  <a:lnTo>
                    <a:pt x="3281239" y="1399126"/>
                  </a:lnTo>
                  <a:lnTo>
                    <a:pt x="3369114" y="1404141"/>
                  </a:lnTo>
                  <a:lnTo>
                    <a:pt x="3388193" y="1404831"/>
                  </a:lnTo>
                  <a:lnTo>
                    <a:pt x="3401114" y="1404812"/>
                  </a:lnTo>
                  <a:lnTo>
                    <a:pt x="3409819" y="1404241"/>
                  </a:lnTo>
                  <a:lnTo>
                    <a:pt x="3416244" y="1403273"/>
                  </a:lnTo>
                  <a:lnTo>
                    <a:pt x="3430015" y="1400776"/>
                  </a:lnTo>
                  <a:lnTo>
                    <a:pt x="3441237" y="1399560"/>
                  </a:lnTo>
                  <a:lnTo>
                    <a:pt x="3457936" y="1398574"/>
                  </a:lnTo>
                  <a:lnTo>
                    <a:pt x="3482051" y="1397976"/>
                  </a:lnTo>
                  <a:lnTo>
                    <a:pt x="3515520" y="1397921"/>
                  </a:lnTo>
                  <a:lnTo>
                    <a:pt x="3560283" y="1398567"/>
                  </a:lnTo>
                  <a:lnTo>
                    <a:pt x="3618278" y="1400069"/>
                  </a:lnTo>
                  <a:lnTo>
                    <a:pt x="3754027" y="1404612"/>
                  </a:lnTo>
                  <a:lnTo>
                    <a:pt x="3815108" y="1405964"/>
                  </a:lnTo>
                  <a:lnTo>
                    <a:pt x="3874674" y="1406722"/>
                  </a:lnTo>
                  <a:lnTo>
                    <a:pt x="3932715" y="1406968"/>
                  </a:lnTo>
                  <a:lnTo>
                    <a:pt x="3989219" y="1406785"/>
                  </a:lnTo>
                  <a:lnTo>
                    <a:pt x="4044175" y="1406254"/>
                  </a:lnTo>
                  <a:lnTo>
                    <a:pt x="4097570" y="1405458"/>
                  </a:lnTo>
                  <a:lnTo>
                    <a:pt x="4295321" y="1401252"/>
                  </a:lnTo>
                  <a:lnTo>
                    <a:pt x="4384537" y="1399685"/>
                  </a:lnTo>
                  <a:lnTo>
                    <a:pt x="4426690" y="1399322"/>
                  </a:lnTo>
                  <a:lnTo>
                    <a:pt x="4467191" y="1399349"/>
                  </a:lnTo>
                  <a:lnTo>
                    <a:pt x="4506028" y="1399847"/>
                  </a:lnTo>
                  <a:lnTo>
                    <a:pt x="4578666" y="1402585"/>
                  </a:lnTo>
                  <a:lnTo>
                    <a:pt x="4635328" y="1406687"/>
                  </a:lnTo>
                  <a:lnTo>
                    <a:pt x="4682430" y="1411315"/>
                  </a:lnTo>
                  <a:lnTo>
                    <a:pt x="4758640" y="1419996"/>
                  </a:lnTo>
                  <a:lnTo>
                    <a:pt x="4793090" y="1422969"/>
                  </a:lnTo>
                  <a:lnTo>
                    <a:pt x="4828663" y="1424312"/>
                  </a:lnTo>
                  <a:lnTo>
                    <a:pt x="4868031" y="1423484"/>
                  </a:lnTo>
                  <a:lnTo>
                    <a:pt x="4913865" y="1419947"/>
                  </a:lnTo>
                  <a:lnTo>
                    <a:pt x="4968835" y="1413161"/>
                  </a:lnTo>
                  <a:lnTo>
                    <a:pt x="5035612" y="1402585"/>
                  </a:lnTo>
                  <a:lnTo>
                    <a:pt x="5078122" y="1396180"/>
                  </a:lnTo>
                  <a:lnTo>
                    <a:pt x="5123632" y="1390962"/>
                  </a:lnTo>
                  <a:lnTo>
                    <a:pt x="5171729" y="1386852"/>
                  </a:lnTo>
                  <a:lnTo>
                    <a:pt x="5222000" y="1383766"/>
                  </a:lnTo>
                  <a:lnTo>
                    <a:pt x="5274031" y="1381625"/>
                  </a:lnTo>
                  <a:lnTo>
                    <a:pt x="5327411" y="1380346"/>
                  </a:lnTo>
                  <a:lnTo>
                    <a:pt x="5381726" y="1379848"/>
                  </a:lnTo>
                  <a:lnTo>
                    <a:pt x="5436563" y="1380050"/>
                  </a:lnTo>
                  <a:lnTo>
                    <a:pt x="5491510" y="1380868"/>
                  </a:lnTo>
                  <a:lnTo>
                    <a:pt x="5546154" y="1382224"/>
                  </a:lnTo>
                  <a:lnTo>
                    <a:pt x="5600081" y="1384034"/>
                  </a:lnTo>
                  <a:lnTo>
                    <a:pt x="5652879" y="1386217"/>
                  </a:lnTo>
                  <a:lnTo>
                    <a:pt x="5704135" y="1388691"/>
                  </a:lnTo>
                  <a:lnTo>
                    <a:pt x="5753436" y="1391376"/>
                  </a:lnTo>
                  <a:lnTo>
                    <a:pt x="5844522" y="1397050"/>
                  </a:lnTo>
                  <a:lnTo>
                    <a:pt x="5922834" y="1402585"/>
                  </a:lnTo>
                  <a:lnTo>
                    <a:pt x="5978018" y="1406009"/>
                  </a:lnTo>
                  <a:lnTo>
                    <a:pt x="6028597" y="1407882"/>
                  </a:lnTo>
                  <a:lnTo>
                    <a:pt x="6075849" y="1408494"/>
                  </a:lnTo>
                  <a:lnTo>
                    <a:pt x="6121051" y="1408132"/>
                  </a:lnTo>
                  <a:lnTo>
                    <a:pt x="6165480" y="1407085"/>
                  </a:lnTo>
                  <a:lnTo>
                    <a:pt x="6257128" y="1404092"/>
                  </a:lnTo>
                  <a:lnTo>
                    <a:pt x="6306902" y="1402723"/>
                  </a:lnTo>
                  <a:lnTo>
                    <a:pt x="6361012" y="1401823"/>
                  </a:lnTo>
                  <a:lnTo>
                    <a:pt x="6420735" y="1401681"/>
                  </a:lnTo>
                  <a:lnTo>
                    <a:pt x="6487349" y="1402585"/>
                  </a:lnTo>
                  <a:lnTo>
                    <a:pt x="6554956" y="1404177"/>
                  </a:lnTo>
                  <a:lnTo>
                    <a:pt x="6674948" y="1407394"/>
                  </a:lnTo>
                  <a:lnTo>
                    <a:pt x="6779184" y="1409833"/>
                  </a:lnTo>
                  <a:lnTo>
                    <a:pt x="6827097" y="1410452"/>
                  </a:lnTo>
                  <a:lnTo>
                    <a:pt x="6873116" y="1410504"/>
                  </a:lnTo>
                  <a:lnTo>
                    <a:pt x="6917920" y="1409868"/>
                  </a:lnTo>
                  <a:lnTo>
                    <a:pt x="6962192" y="1408418"/>
                  </a:lnTo>
                  <a:lnTo>
                    <a:pt x="7006613" y="1406032"/>
                  </a:lnTo>
                  <a:lnTo>
                    <a:pt x="7082953" y="1400093"/>
                  </a:lnTo>
                  <a:lnTo>
                    <a:pt x="7105388" y="1398793"/>
                  </a:lnTo>
                  <a:lnTo>
                    <a:pt x="7121096" y="1398485"/>
                  </a:lnTo>
                  <a:lnTo>
                    <a:pt x="7132006" y="1398964"/>
                  </a:lnTo>
                  <a:lnTo>
                    <a:pt x="7140046" y="1400030"/>
                  </a:lnTo>
                  <a:lnTo>
                    <a:pt x="7155226" y="1403109"/>
                  </a:lnTo>
                  <a:lnTo>
                    <a:pt x="7166223" y="1404718"/>
                  </a:lnTo>
                  <a:lnTo>
                    <a:pt x="7182062" y="1406103"/>
                  </a:lnTo>
                  <a:lnTo>
                    <a:pt x="7204671" y="1407062"/>
                  </a:lnTo>
                  <a:lnTo>
                    <a:pt x="7235978" y="1407392"/>
                  </a:lnTo>
                  <a:lnTo>
                    <a:pt x="7277911" y="1406891"/>
                  </a:lnTo>
                  <a:lnTo>
                    <a:pt x="7332399" y="1405356"/>
                  </a:lnTo>
                  <a:lnTo>
                    <a:pt x="7526847" y="1397349"/>
                  </a:lnTo>
                  <a:lnTo>
                    <a:pt x="7649313" y="1393137"/>
                  </a:lnTo>
                  <a:lnTo>
                    <a:pt x="7709039" y="1391470"/>
                  </a:lnTo>
                  <a:lnTo>
                    <a:pt x="7767559" y="1390123"/>
                  </a:lnTo>
                  <a:lnTo>
                    <a:pt x="7824722" y="1389117"/>
                  </a:lnTo>
                  <a:lnTo>
                    <a:pt x="7880376" y="1388476"/>
                  </a:lnTo>
                  <a:lnTo>
                    <a:pt x="7934371" y="1388219"/>
                  </a:lnTo>
                  <a:lnTo>
                    <a:pt x="7986555" y="1388368"/>
                  </a:lnTo>
                  <a:lnTo>
                    <a:pt x="8036778" y="1388945"/>
                  </a:lnTo>
                  <a:lnTo>
                    <a:pt x="8084888" y="1389971"/>
                  </a:lnTo>
                  <a:lnTo>
                    <a:pt x="8130735" y="1391468"/>
                  </a:lnTo>
                  <a:lnTo>
                    <a:pt x="8174167" y="1393456"/>
                  </a:lnTo>
                  <a:lnTo>
                    <a:pt x="8215033" y="1395957"/>
                  </a:lnTo>
                  <a:lnTo>
                    <a:pt x="8253182" y="1398993"/>
                  </a:lnTo>
                  <a:lnTo>
                    <a:pt x="8288463" y="1402585"/>
                  </a:lnTo>
                  <a:lnTo>
                    <a:pt x="8339482" y="1406934"/>
                  </a:lnTo>
                  <a:lnTo>
                    <a:pt x="8388472" y="1408434"/>
                  </a:lnTo>
                  <a:lnTo>
                    <a:pt x="8436129" y="1407745"/>
                  </a:lnTo>
                  <a:lnTo>
                    <a:pt x="8483151" y="1405527"/>
                  </a:lnTo>
                  <a:lnTo>
                    <a:pt x="8578081" y="1399142"/>
                  </a:lnTo>
                  <a:lnTo>
                    <a:pt x="8627382" y="1396294"/>
                  </a:lnTo>
                  <a:lnTo>
                    <a:pt x="8678838" y="1394554"/>
                  </a:lnTo>
                  <a:lnTo>
                    <a:pt x="8733146" y="1394584"/>
                  </a:lnTo>
                  <a:lnTo>
                    <a:pt x="8791002" y="1397041"/>
                  </a:lnTo>
                  <a:lnTo>
                    <a:pt x="8907495" y="1407570"/>
                  </a:lnTo>
                  <a:lnTo>
                    <a:pt x="8953835" y="1409544"/>
                  </a:lnTo>
                  <a:lnTo>
                    <a:pt x="8994139" y="1409140"/>
                  </a:lnTo>
                  <a:lnTo>
                    <a:pt x="9030421" y="1406988"/>
                  </a:lnTo>
                  <a:lnTo>
                    <a:pt x="9064695" y="1403720"/>
                  </a:lnTo>
                  <a:lnTo>
                    <a:pt x="9098977" y="1399966"/>
                  </a:lnTo>
                  <a:lnTo>
                    <a:pt x="9135280" y="1396358"/>
                  </a:lnTo>
                  <a:lnTo>
                    <a:pt x="9175619" y="1393526"/>
                  </a:lnTo>
                  <a:lnTo>
                    <a:pt x="9222008" y="1392102"/>
                  </a:lnTo>
                  <a:lnTo>
                    <a:pt x="9276462" y="1392717"/>
                  </a:lnTo>
                  <a:lnTo>
                    <a:pt x="9340994" y="1396001"/>
                  </a:lnTo>
                  <a:lnTo>
                    <a:pt x="9417620" y="1402585"/>
                  </a:lnTo>
                  <a:lnTo>
                    <a:pt x="9483346" y="1408605"/>
                  </a:lnTo>
                  <a:lnTo>
                    <a:pt x="9547166" y="1413234"/>
                  </a:lnTo>
                  <a:lnTo>
                    <a:pt x="9609066" y="1416594"/>
                  </a:lnTo>
                  <a:lnTo>
                    <a:pt x="9669033" y="1418808"/>
                  </a:lnTo>
                  <a:lnTo>
                    <a:pt x="9727053" y="1419999"/>
                  </a:lnTo>
                  <a:lnTo>
                    <a:pt x="9783114" y="1420288"/>
                  </a:lnTo>
                  <a:lnTo>
                    <a:pt x="9837201" y="1419800"/>
                  </a:lnTo>
                  <a:lnTo>
                    <a:pt x="9889303" y="1418655"/>
                  </a:lnTo>
                  <a:lnTo>
                    <a:pt x="9939404" y="1416978"/>
                  </a:lnTo>
                  <a:lnTo>
                    <a:pt x="9987493" y="1414890"/>
                  </a:lnTo>
                  <a:lnTo>
                    <a:pt x="10033555" y="1412515"/>
                  </a:lnTo>
                  <a:lnTo>
                    <a:pt x="10077577" y="1409974"/>
                  </a:lnTo>
                  <a:lnTo>
                    <a:pt x="10197273" y="1402585"/>
                  </a:lnTo>
                  <a:lnTo>
                    <a:pt x="10248077" y="1399809"/>
                  </a:lnTo>
                  <a:lnTo>
                    <a:pt x="10300022" y="1397407"/>
                  </a:lnTo>
                  <a:lnTo>
                    <a:pt x="10352761" y="1395441"/>
                  </a:lnTo>
                  <a:lnTo>
                    <a:pt x="10405950" y="1393969"/>
                  </a:lnTo>
                  <a:lnTo>
                    <a:pt x="10459241" y="1393053"/>
                  </a:lnTo>
                  <a:lnTo>
                    <a:pt x="10512289" y="1392753"/>
                  </a:lnTo>
                  <a:lnTo>
                    <a:pt x="10564749" y="1393128"/>
                  </a:lnTo>
                  <a:lnTo>
                    <a:pt x="10616275" y="1394238"/>
                  </a:lnTo>
                  <a:lnTo>
                    <a:pt x="10666521" y="1396145"/>
                  </a:lnTo>
                  <a:lnTo>
                    <a:pt x="10715140" y="1398907"/>
                  </a:lnTo>
                  <a:lnTo>
                    <a:pt x="10761788" y="1402585"/>
                  </a:lnTo>
                  <a:lnTo>
                    <a:pt x="10762266" y="1353191"/>
                  </a:lnTo>
                  <a:lnTo>
                    <a:pt x="10762388" y="1302859"/>
                  </a:lnTo>
                  <a:lnTo>
                    <a:pt x="10761844" y="1200300"/>
                  </a:lnTo>
                  <a:lnTo>
                    <a:pt x="10759589" y="994016"/>
                  </a:lnTo>
                  <a:lnTo>
                    <a:pt x="10759011" y="893956"/>
                  </a:lnTo>
                  <a:lnTo>
                    <a:pt x="10759108" y="845499"/>
                  </a:lnTo>
                  <a:lnTo>
                    <a:pt x="10759555" y="798395"/>
                  </a:lnTo>
                  <a:lnTo>
                    <a:pt x="10760425" y="752874"/>
                  </a:lnTo>
                  <a:lnTo>
                    <a:pt x="10761788" y="709165"/>
                  </a:lnTo>
                  <a:lnTo>
                    <a:pt x="10763667" y="664946"/>
                  </a:lnTo>
                  <a:lnTo>
                    <a:pt x="10773316" y="465952"/>
                  </a:lnTo>
                  <a:lnTo>
                    <a:pt x="10775424" y="412999"/>
                  </a:lnTo>
                  <a:lnTo>
                    <a:pt x="10777076" y="359693"/>
                  </a:lnTo>
                  <a:lnTo>
                    <a:pt x="10778103" y="306501"/>
                  </a:lnTo>
                  <a:lnTo>
                    <a:pt x="10778339" y="253886"/>
                  </a:lnTo>
                  <a:lnTo>
                    <a:pt x="10777617" y="202313"/>
                  </a:lnTo>
                  <a:lnTo>
                    <a:pt x="10775768" y="152248"/>
                  </a:lnTo>
                  <a:lnTo>
                    <a:pt x="10772625" y="104155"/>
                  </a:lnTo>
                  <a:lnTo>
                    <a:pt x="10768021" y="58499"/>
                  </a:lnTo>
                  <a:lnTo>
                    <a:pt x="10761788" y="15745"/>
                  </a:lnTo>
                  <a:lnTo>
                    <a:pt x="10722173" y="10188"/>
                  </a:lnTo>
                  <a:lnTo>
                    <a:pt x="10680573" y="6328"/>
                  </a:lnTo>
                  <a:lnTo>
                    <a:pt x="10637089" y="3956"/>
                  </a:lnTo>
                  <a:lnTo>
                    <a:pt x="10591818" y="2860"/>
                  </a:lnTo>
                  <a:lnTo>
                    <a:pt x="10544862" y="2830"/>
                  </a:lnTo>
                  <a:lnTo>
                    <a:pt x="10496319" y="3656"/>
                  </a:lnTo>
                  <a:lnTo>
                    <a:pt x="10446288" y="5125"/>
                  </a:lnTo>
                  <a:lnTo>
                    <a:pt x="10233281" y="13230"/>
                  </a:lnTo>
                  <a:lnTo>
                    <a:pt x="10177305" y="14759"/>
                  </a:lnTo>
                  <a:lnTo>
                    <a:pt x="10120438" y="15668"/>
                  </a:lnTo>
                  <a:lnTo>
                    <a:pt x="10062780" y="15745"/>
                  </a:lnTo>
                  <a:lnTo>
                    <a:pt x="9991503" y="15287"/>
                  </a:lnTo>
                  <a:lnTo>
                    <a:pt x="9805725" y="14583"/>
                  </a:lnTo>
                  <a:lnTo>
                    <a:pt x="9655870" y="14704"/>
                  </a:lnTo>
                  <a:lnTo>
                    <a:pt x="9498265" y="15745"/>
                  </a:lnTo>
                  <a:lnTo>
                    <a:pt x="9448874" y="16665"/>
                  </a:lnTo>
                  <a:lnTo>
                    <a:pt x="9367690" y="19398"/>
                  </a:lnTo>
                  <a:lnTo>
                    <a:pt x="9326829" y="20304"/>
                  </a:lnTo>
                  <a:lnTo>
                    <a:pt x="9279744" y="20300"/>
                  </a:lnTo>
                  <a:lnTo>
                    <a:pt x="9221899" y="18931"/>
                  </a:lnTo>
                  <a:lnTo>
                    <a:pt x="9148761" y="15745"/>
                  </a:lnTo>
                  <a:lnTo>
                    <a:pt x="9087981" y="13454"/>
                  </a:lnTo>
                  <a:lnTo>
                    <a:pt x="9032779" y="12863"/>
                  </a:lnTo>
                  <a:lnTo>
                    <a:pt x="8981836" y="13488"/>
                  </a:lnTo>
                  <a:lnTo>
                    <a:pt x="8841383" y="17834"/>
                  </a:lnTo>
                  <a:lnTo>
                    <a:pt x="8794298" y="18497"/>
                  </a:lnTo>
                  <a:lnTo>
                    <a:pt x="8744881" y="17961"/>
                  </a:lnTo>
                  <a:lnTo>
                    <a:pt x="8691815" y="15745"/>
                  </a:lnTo>
                  <a:lnTo>
                    <a:pt x="8628228" y="12506"/>
                  </a:lnTo>
                  <a:lnTo>
                    <a:pt x="8576806" y="10858"/>
                  </a:lnTo>
                  <a:lnTo>
                    <a:pt x="8532981" y="10494"/>
                  </a:lnTo>
                  <a:lnTo>
                    <a:pt x="8492187" y="11107"/>
                  </a:lnTo>
                  <a:lnTo>
                    <a:pt x="8401420" y="14039"/>
                  </a:lnTo>
                  <a:lnTo>
                    <a:pt x="8342311" y="15745"/>
                  </a:lnTo>
                  <a:lnTo>
                    <a:pt x="8298571" y="16621"/>
                  </a:lnTo>
                  <a:lnTo>
                    <a:pt x="8251732" y="17198"/>
                  </a:lnTo>
                  <a:lnTo>
                    <a:pt x="8202321" y="17518"/>
                  </a:lnTo>
                  <a:lnTo>
                    <a:pt x="8097896" y="17549"/>
                  </a:lnTo>
                  <a:lnTo>
                    <a:pt x="7777796" y="15745"/>
                  </a:lnTo>
                  <a:lnTo>
                    <a:pt x="7720440" y="15181"/>
                  </a:lnTo>
                  <a:lnTo>
                    <a:pt x="7669320" y="14165"/>
                  </a:lnTo>
                  <a:lnTo>
                    <a:pt x="7577910" y="11794"/>
                  </a:lnTo>
                  <a:lnTo>
                    <a:pt x="7533685" y="10948"/>
                  </a:lnTo>
                  <a:lnTo>
                    <a:pt x="7487822" y="10665"/>
                  </a:lnTo>
                  <a:lnTo>
                    <a:pt x="7438353" y="11202"/>
                  </a:lnTo>
                  <a:lnTo>
                    <a:pt x="7383309" y="12810"/>
                  </a:lnTo>
                  <a:lnTo>
                    <a:pt x="7264709" y="18196"/>
                  </a:lnTo>
                  <a:lnTo>
                    <a:pt x="7206927" y="19636"/>
                  </a:lnTo>
                  <a:lnTo>
                    <a:pt x="7148279" y="20238"/>
                  </a:lnTo>
                  <a:lnTo>
                    <a:pt x="7089669" y="20178"/>
                  </a:lnTo>
                  <a:lnTo>
                    <a:pt x="7031997" y="19627"/>
                  </a:lnTo>
                  <a:lnTo>
                    <a:pt x="6976166" y="18760"/>
                  </a:lnTo>
                  <a:lnTo>
                    <a:pt x="6828743" y="15993"/>
                  </a:lnTo>
                  <a:lnTo>
                    <a:pt x="6789299" y="15594"/>
                  </a:lnTo>
                  <a:lnTo>
                    <a:pt x="6756208" y="15745"/>
                  </a:lnTo>
                  <a:lnTo>
                    <a:pt x="6706937" y="16412"/>
                  </a:lnTo>
                  <a:lnTo>
                    <a:pt x="6598734" y="17132"/>
                  </a:lnTo>
                  <a:lnTo>
                    <a:pt x="6492655" y="16945"/>
                  </a:lnTo>
                  <a:lnTo>
                    <a:pt x="6446039" y="16479"/>
                  </a:lnTo>
                  <a:lnTo>
                    <a:pt x="6383960" y="15449"/>
                  </a:lnTo>
                  <a:lnTo>
                    <a:pt x="6367287" y="15760"/>
                  </a:lnTo>
                  <a:lnTo>
                    <a:pt x="6334848" y="17292"/>
                  </a:lnTo>
                  <a:lnTo>
                    <a:pt x="6310431" y="18056"/>
                  </a:lnTo>
                  <a:lnTo>
                    <a:pt x="6274784" y="18511"/>
                  </a:lnTo>
                  <a:lnTo>
                    <a:pt x="6223580" y="18431"/>
                  </a:lnTo>
                  <a:lnTo>
                    <a:pt x="6152494" y="17585"/>
                  </a:lnTo>
                  <a:lnTo>
                    <a:pt x="6057200" y="15745"/>
                  </a:lnTo>
                  <a:lnTo>
                    <a:pt x="5994184" y="14091"/>
                  </a:lnTo>
                  <a:lnTo>
                    <a:pt x="5935344" y="12109"/>
                  </a:lnTo>
                  <a:lnTo>
                    <a:pt x="5880080" y="9930"/>
                  </a:lnTo>
                  <a:lnTo>
                    <a:pt x="5729745" y="3511"/>
                  </a:lnTo>
                  <a:lnTo>
                    <a:pt x="5682788" y="1844"/>
                  </a:lnTo>
                  <a:lnTo>
                    <a:pt x="5636408" y="630"/>
                  </a:lnTo>
                  <a:lnTo>
                    <a:pt x="5590006" y="0"/>
                  </a:lnTo>
                  <a:close/>
                </a:path>
              </a:pathLst>
            </a:custGeom>
            <a:solidFill>
              <a:srgbClr val="FFFFFF"/>
            </a:solidFill>
          </p:spPr>
          <p:txBody>
            <a:bodyPr wrap="square" lIns="0" tIns="0" rIns="0" bIns="0" rtlCol="0"/>
            <a:lstStyle/>
            <a:p>
              <a:endParaRPr/>
            </a:p>
          </p:txBody>
        </p:sp>
        <p:sp>
          <p:nvSpPr>
            <p:cNvPr id="12" name="object 12"/>
            <p:cNvSpPr/>
            <p:nvPr/>
          </p:nvSpPr>
          <p:spPr>
            <a:xfrm>
              <a:off x="706175" y="2997200"/>
              <a:ext cx="10777220" cy="1417320"/>
            </a:xfrm>
            <a:custGeom>
              <a:avLst/>
              <a:gdLst/>
              <a:ahLst/>
              <a:cxnLst/>
              <a:rect l="l" t="t" r="r" b="b"/>
              <a:pathLst>
                <a:path w="10777220" h="1417320">
                  <a:moveTo>
                    <a:pt x="13152" y="17272"/>
                  </a:moveTo>
                  <a:lnTo>
                    <a:pt x="52993" y="11936"/>
                  </a:lnTo>
                  <a:lnTo>
                    <a:pt x="96967" y="8016"/>
                  </a:lnTo>
                  <a:lnTo>
                    <a:pt x="144475" y="5475"/>
                  </a:lnTo>
                  <a:lnTo>
                    <a:pt x="194917" y="4279"/>
                  </a:lnTo>
                  <a:lnTo>
                    <a:pt x="247694" y="4394"/>
                  </a:lnTo>
                  <a:lnTo>
                    <a:pt x="302208" y="5785"/>
                  </a:lnTo>
                  <a:lnTo>
                    <a:pt x="357858" y="8418"/>
                  </a:lnTo>
                  <a:lnTo>
                    <a:pt x="414047" y="12258"/>
                  </a:lnTo>
                  <a:lnTo>
                    <a:pt x="470174" y="17272"/>
                  </a:lnTo>
                  <a:lnTo>
                    <a:pt x="506425" y="20198"/>
                  </a:lnTo>
                  <a:lnTo>
                    <a:pt x="547677" y="22332"/>
                  </a:lnTo>
                  <a:lnTo>
                    <a:pt x="593295" y="23758"/>
                  </a:lnTo>
                  <a:lnTo>
                    <a:pt x="642643" y="24563"/>
                  </a:lnTo>
                  <a:lnTo>
                    <a:pt x="695085" y="24835"/>
                  </a:lnTo>
                  <a:lnTo>
                    <a:pt x="749984" y="24660"/>
                  </a:lnTo>
                  <a:lnTo>
                    <a:pt x="806705" y="24124"/>
                  </a:lnTo>
                  <a:lnTo>
                    <a:pt x="864612" y="23315"/>
                  </a:lnTo>
                  <a:lnTo>
                    <a:pt x="923069" y="22319"/>
                  </a:lnTo>
                  <a:lnTo>
                    <a:pt x="981440" y="21223"/>
                  </a:lnTo>
                  <a:lnTo>
                    <a:pt x="1039090" y="20113"/>
                  </a:lnTo>
                  <a:lnTo>
                    <a:pt x="1095381" y="19076"/>
                  </a:lnTo>
                  <a:lnTo>
                    <a:pt x="1149680" y="18199"/>
                  </a:lnTo>
                  <a:lnTo>
                    <a:pt x="1201348" y="17569"/>
                  </a:lnTo>
                  <a:lnTo>
                    <a:pt x="1249751" y="17272"/>
                  </a:lnTo>
                  <a:lnTo>
                    <a:pt x="1295865" y="17644"/>
                  </a:lnTo>
                  <a:lnTo>
                    <a:pt x="1341322" y="18833"/>
                  </a:lnTo>
                  <a:lnTo>
                    <a:pt x="1386467" y="20636"/>
                  </a:lnTo>
                  <a:lnTo>
                    <a:pt x="1431644" y="22855"/>
                  </a:lnTo>
                  <a:lnTo>
                    <a:pt x="1477199" y="25287"/>
                  </a:lnTo>
                  <a:lnTo>
                    <a:pt x="1523476" y="27732"/>
                  </a:lnTo>
                  <a:lnTo>
                    <a:pt x="1570820" y="29991"/>
                  </a:lnTo>
                  <a:lnTo>
                    <a:pt x="1619577" y="31862"/>
                  </a:lnTo>
                  <a:lnTo>
                    <a:pt x="1670091" y="33145"/>
                  </a:lnTo>
                  <a:lnTo>
                    <a:pt x="1722708" y="33640"/>
                  </a:lnTo>
                  <a:lnTo>
                    <a:pt x="1777773" y="33146"/>
                  </a:lnTo>
                  <a:lnTo>
                    <a:pt x="1835629" y="31463"/>
                  </a:lnTo>
                  <a:lnTo>
                    <a:pt x="1896623" y="28390"/>
                  </a:lnTo>
                  <a:lnTo>
                    <a:pt x="1961100" y="23726"/>
                  </a:lnTo>
                  <a:lnTo>
                    <a:pt x="2029404" y="17272"/>
                  </a:lnTo>
                  <a:lnTo>
                    <a:pt x="2098571" y="10766"/>
                  </a:lnTo>
                  <a:lnTo>
                    <a:pt x="2165389" y="5965"/>
                  </a:lnTo>
                  <a:lnTo>
                    <a:pt x="2229835" y="2690"/>
                  </a:lnTo>
                  <a:lnTo>
                    <a:pt x="2291883" y="761"/>
                  </a:lnTo>
                  <a:lnTo>
                    <a:pt x="2351509" y="0"/>
                  </a:lnTo>
                  <a:lnTo>
                    <a:pt x="2408687" y="227"/>
                  </a:lnTo>
                  <a:lnTo>
                    <a:pt x="2463393" y="1265"/>
                  </a:lnTo>
                  <a:lnTo>
                    <a:pt x="2515601" y="2934"/>
                  </a:lnTo>
                  <a:lnTo>
                    <a:pt x="2565288" y="5055"/>
                  </a:lnTo>
                  <a:lnTo>
                    <a:pt x="2612428" y="7450"/>
                  </a:lnTo>
                  <a:lnTo>
                    <a:pt x="2656996" y="9940"/>
                  </a:lnTo>
                  <a:lnTo>
                    <a:pt x="2698968" y="12346"/>
                  </a:lnTo>
                  <a:lnTo>
                    <a:pt x="2738319" y="14489"/>
                  </a:lnTo>
                  <a:lnTo>
                    <a:pt x="2775023" y="16190"/>
                  </a:lnTo>
                  <a:lnTo>
                    <a:pt x="2809057" y="17272"/>
                  </a:lnTo>
                  <a:lnTo>
                    <a:pt x="2854663" y="17727"/>
                  </a:lnTo>
                  <a:lnTo>
                    <a:pt x="2902160" y="17323"/>
                  </a:lnTo>
                  <a:lnTo>
                    <a:pt x="2951300" y="16317"/>
                  </a:lnTo>
                  <a:lnTo>
                    <a:pt x="3001832" y="14963"/>
                  </a:lnTo>
                  <a:lnTo>
                    <a:pt x="3053506" y="13519"/>
                  </a:lnTo>
                  <a:lnTo>
                    <a:pt x="3106074" y="12239"/>
                  </a:lnTo>
                  <a:lnTo>
                    <a:pt x="3159285" y="11380"/>
                  </a:lnTo>
                  <a:lnTo>
                    <a:pt x="3212890" y="11198"/>
                  </a:lnTo>
                  <a:lnTo>
                    <a:pt x="3266639" y="11949"/>
                  </a:lnTo>
                  <a:lnTo>
                    <a:pt x="3320283" y="13888"/>
                  </a:lnTo>
                  <a:lnTo>
                    <a:pt x="3373572" y="17272"/>
                  </a:lnTo>
                  <a:lnTo>
                    <a:pt x="3415056" y="19936"/>
                  </a:lnTo>
                  <a:lnTo>
                    <a:pt x="3461240" y="21841"/>
                  </a:lnTo>
                  <a:lnTo>
                    <a:pt x="3511385" y="23075"/>
                  </a:lnTo>
                  <a:lnTo>
                    <a:pt x="3564753" y="23724"/>
                  </a:lnTo>
                  <a:lnTo>
                    <a:pt x="3620606" y="23876"/>
                  </a:lnTo>
                  <a:lnTo>
                    <a:pt x="3678203" y="23617"/>
                  </a:lnTo>
                  <a:lnTo>
                    <a:pt x="3736807" y="23037"/>
                  </a:lnTo>
                  <a:lnTo>
                    <a:pt x="3795679" y="22221"/>
                  </a:lnTo>
                  <a:lnTo>
                    <a:pt x="3854080" y="21258"/>
                  </a:lnTo>
                  <a:lnTo>
                    <a:pt x="3911271" y="20235"/>
                  </a:lnTo>
                  <a:lnTo>
                    <a:pt x="3966514" y="19238"/>
                  </a:lnTo>
                  <a:lnTo>
                    <a:pt x="4019069" y="18357"/>
                  </a:lnTo>
                  <a:lnTo>
                    <a:pt x="4068199" y="17677"/>
                  </a:lnTo>
                  <a:lnTo>
                    <a:pt x="4113164" y="17286"/>
                  </a:lnTo>
                  <a:lnTo>
                    <a:pt x="4153225" y="17272"/>
                  </a:lnTo>
                  <a:lnTo>
                    <a:pt x="4192463" y="17420"/>
                  </a:lnTo>
                  <a:lnTo>
                    <a:pt x="4235192" y="17471"/>
                  </a:lnTo>
                  <a:lnTo>
                    <a:pt x="4281028" y="17442"/>
                  </a:lnTo>
                  <a:lnTo>
                    <a:pt x="4329582" y="17351"/>
                  </a:lnTo>
                  <a:lnTo>
                    <a:pt x="4380470" y="17215"/>
                  </a:lnTo>
                  <a:lnTo>
                    <a:pt x="4433306" y="17052"/>
                  </a:lnTo>
                  <a:lnTo>
                    <a:pt x="4487702" y="16880"/>
                  </a:lnTo>
                  <a:lnTo>
                    <a:pt x="4543274" y="16715"/>
                  </a:lnTo>
                  <a:lnTo>
                    <a:pt x="4599635" y="16577"/>
                  </a:lnTo>
                  <a:lnTo>
                    <a:pt x="4656399" y="16481"/>
                  </a:lnTo>
                  <a:lnTo>
                    <a:pt x="4713180" y="16447"/>
                  </a:lnTo>
                  <a:lnTo>
                    <a:pt x="4769591" y="16491"/>
                  </a:lnTo>
                  <a:lnTo>
                    <a:pt x="4825248" y="16632"/>
                  </a:lnTo>
                  <a:lnTo>
                    <a:pt x="4879763" y="16886"/>
                  </a:lnTo>
                  <a:lnTo>
                    <a:pt x="4932751" y="17272"/>
                  </a:lnTo>
                  <a:lnTo>
                    <a:pt x="4998973" y="18396"/>
                  </a:lnTo>
                  <a:lnTo>
                    <a:pt x="5056714" y="20301"/>
                  </a:lnTo>
                  <a:lnTo>
                    <a:pt x="5107808" y="22651"/>
                  </a:lnTo>
                  <a:lnTo>
                    <a:pt x="5154089" y="25110"/>
                  </a:lnTo>
                  <a:lnTo>
                    <a:pt x="5197393" y="27345"/>
                  </a:lnTo>
                  <a:lnTo>
                    <a:pt x="5239552" y="29019"/>
                  </a:lnTo>
                  <a:lnTo>
                    <a:pt x="5282402" y="29799"/>
                  </a:lnTo>
                  <a:lnTo>
                    <a:pt x="5327777" y="29349"/>
                  </a:lnTo>
                  <a:lnTo>
                    <a:pt x="5377511" y="27334"/>
                  </a:lnTo>
                  <a:lnTo>
                    <a:pt x="5433438" y="23420"/>
                  </a:lnTo>
                  <a:lnTo>
                    <a:pt x="5497393" y="17272"/>
                  </a:lnTo>
                  <a:lnTo>
                    <a:pt x="5562639" y="11326"/>
                  </a:lnTo>
                  <a:lnTo>
                    <a:pt x="5621922" y="7940"/>
                  </a:lnTo>
                  <a:lnTo>
                    <a:pt x="5676301" y="6657"/>
                  </a:lnTo>
                  <a:lnTo>
                    <a:pt x="5726836" y="7020"/>
                  </a:lnTo>
                  <a:lnTo>
                    <a:pt x="5774586" y="8572"/>
                  </a:lnTo>
                  <a:lnTo>
                    <a:pt x="5820610" y="10857"/>
                  </a:lnTo>
                  <a:lnTo>
                    <a:pt x="5865967" y="13416"/>
                  </a:lnTo>
                  <a:lnTo>
                    <a:pt x="5911716" y="15794"/>
                  </a:lnTo>
                  <a:lnTo>
                    <a:pt x="5958917" y="17534"/>
                  </a:lnTo>
                  <a:lnTo>
                    <a:pt x="6008628" y="18179"/>
                  </a:lnTo>
                  <a:lnTo>
                    <a:pt x="6061908" y="17272"/>
                  </a:lnTo>
                  <a:lnTo>
                    <a:pt x="6098472" y="16072"/>
                  </a:lnTo>
                  <a:lnTo>
                    <a:pt x="6136511" y="14868"/>
                  </a:lnTo>
                  <a:lnTo>
                    <a:pt x="6176120" y="13692"/>
                  </a:lnTo>
                  <a:lnTo>
                    <a:pt x="6217394" y="12574"/>
                  </a:lnTo>
                  <a:lnTo>
                    <a:pt x="6260430" y="11544"/>
                  </a:lnTo>
                  <a:lnTo>
                    <a:pt x="6305322" y="10633"/>
                  </a:lnTo>
                  <a:lnTo>
                    <a:pt x="6352167" y="9873"/>
                  </a:lnTo>
                  <a:lnTo>
                    <a:pt x="6401059" y="9293"/>
                  </a:lnTo>
                  <a:lnTo>
                    <a:pt x="6452094" y="8924"/>
                  </a:lnTo>
                  <a:lnTo>
                    <a:pt x="6505369" y="8798"/>
                  </a:lnTo>
                  <a:lnTo>
                    <a:pt x="6560978" y="8944"/>
                  </a:lnTo>
                  <a:lnTo>
                    <a:pt x="6619016" y="9394"/>
                  </a:lnTo>
                  <a:lnTo>
                    <a:pt x="6679581" y="10178"/>
                  </a:lnTo>
                  <a:lnTo>
                    <a:pt x="6742766" y="11327"/>
                  </a:lnTo>
                  <a:lnTo>
                    <a:pt x="6808668" y="12872"/>
                  </a:lnTo>
                  <a:lnTo>
                    <a:pt x="6877381" y="14843"/>
                  </a:lnTo>
                  <a:lnTo>
                    <a:pt x="6949003" y="17272"/>
                  </a:lnTo>
                  <a:lnTo>
                    <a:pt x="7021214" y="19765"/>
                  </a:lnTo>
                  <a:lnTo>
                    <a:pt x="7083317" y="21621"/>
                  </a:lnTo>
                  <a:lnTo>
                    <a:pt x="7136613" y="22905"/>
                  </a:lnTo>
                  <a:lnTo>
                    <a:pt x="7182407" y="23683"/>
                  </a:lnTo>
                  <a:lnTo>
                    <a:pt x="7222002" y="24019"/>
                  </a:lnTo>
                  <a:lnTo>
                    <a:pt x="7256700" y="23980"/>
                  </a:lnTo>
                  <a:lnTo>
                    <a:pt x="7287805" y="23630"/>
                  </a:lnTo>
                  <a:lnTo>
                    <a:pt x="7316620" y="23034"/>
                  </a:lnTo>
                  <a:lnTo>
                    <a:pt x="7344449" y="22258"/>
                  </a:lnTo>
                  <a:lnTo>
                    <a:pt x="7372594" y="21368"/>
                  </a:lnTo>
                  <a:lnTo>
                    <a:pt x="7402358" y="20428"/>
                  </a:lnTo>
                  <a:lnTo>
                    <a:pt x="7471959" y="18661"/>
                  </a:lnTo>
                  <a:lnTo>
                    <a:pt x="7514402" y="17964"/>
                  </a:lnTo>
                  <a:lnTo>
                    <a:pt x="7563677" y="17479"/>
                  </a:lnTo>
                  <a:lnTo>
                    <a:pt x="7621087" y="17272"/>
                  </a:lnTo>
                  <a:lnTo>
                    <a:pt x="7678222" y="17339"/>
                  </a:lnTo>
                  <a:lnTo>
                    <a:pt x="7733281" y="17602"/>
                  </a:lnTo>
                  <a:lnTo>
                    <a:pt x="7786556" y="18021"/>
                  </a:lnTo>
                  <a:lnTo>
                    <a:pt x="7838338" y="18554"/>
                  </a:lnTo>
                  <a:lnTo>
                    <a:pt x="7888918" y="19161"/>
                  </a:lnTo>
                  <a:lnTo>
                    <a:pt x="7938588" y="19800"/>
                  </a:lnTo>
                  <a:lnTo>
                    <a:pt x="7987640" y="20431"/>
                  </a:lnTo>
                  <a:lnTo>
                    <a:pt x="8036366" y="21012"/>
                  </a:lnTo>
                  <a:lnTo>
                    <a:pt x="8085057" y="21504"/>
                  </a:lnTo>
                  <a:lnTo>
                    <a:pt x="8134004" y="21864"/>
                  </a:lnTo>
                  <a:lnTo>
                    <a:pt x="8183499" y="22052"/>
                  </a:lnTo>
                  <a:lnTo>
                    <a:pt x="8233834" y="22027"/>
                  </a:lnTo>
                  <a:lnTo>
                    <a:pt x="8285300" y="21748"/>
                  </a:lnTo>
                  <a:lnTo>
                    <a:pt x="8338189" y="21173"/>
                  </a:lnTo>
                  <a:lnTo>
                    <a:pt x="8392792" y="20263"/>
                  </a:lnTo>
                  <a:lnTo>
                    <a:pt x="8449402" y="18976"/>
                  </a:lnTo>
                  <a:lnTo>
                    <a:pt x="8508309" y="17272"/>
                  </a:lnTo>
                  <a:lnTo>
                    <a:pt x="8584156" y="15355"/>
                  </a:lnTo>
                  <a:lnTo>
                    <a:pt x="8654669" y="14509"/>
                  </a:lnTo>
                  <a:lnTo>
                    <a:pt x="8720207" y="14530"/>
                  </a:lnTo>
                  <a:lnTo>
                    <a:pt x="8781124" y="15211"/>
                  </a:lnTo>
                  <a:lnTo>
                    <a:pt x="8837779" y="16349"/>
                  </a:lnTo>
                  <a:lnTo>
                    <a:pt x="8890529" y="17738"/>
                  </a:lnTo>
                  <a:lnTo>
                    <a:pt x="8939729" y="19173"/>
                  </a:lnTo>
                  <a:lnTo>
                    <a:pt x="8985738" y="20449"/>
                  </a:lnTo>
                  <a:lnTo>
                    <a:pt x="9028911" y="21361"/>
                  </a:lnTo>
                  <a:lnTo>
                    <a:pt x="9069607" y="21704"/>
                  </a:lnTo>
                  <a:lnTo>
                    <a:pt x="9108181" y="21274"/>
                  </a:lnTo>
                  <a:lnTo>
                    <a:pt x="9144991" y="19864"/>
                  </a:lnTo>
                  <a:lnTo>
                    <a:pt x="9180393" y="17272"/>
                  </a:lnTo>
                  <a:lnTo>
                    <a:pt x="9228659" y="13249"/>
                  </a:lnTo>
                  <a:lnTo>
                    <a:pt x="9273978" y="10503"/>
                  </a:lnTo>
                  <a:lnTo>
                    <a:pt x="9317882" y="8918"/>
                  </a:lnTo>
                  <a:lnTo>
                    <a:pt x="9361902" y="8376"/>
                  </a:lnTo>
                  <a:lnTo>
                    <a:pt x="9407570" y="8763"/>
                  </a:lnTo>
                  <a:lnTo>
                    <a:pt x="9456416" y="9962"/>
                  </a:lnTo>
                  <a:lnTo>
                    <a:pt x="9509972" y="11857"/>
                  </a:lnTo>
                  <a:lnTo>
                    <a:pt x="9569769" y="14332"/>
                  </a:lnTo>
                  <a:lnTo>
                    <a:pt x="9637339" y="17272"/>
                  </a:lnTo>
                  <a:lnTo>
                    <a:pt x="9667878" y="18291"/>
                  </a:lnTo>
                  <a:lnTo>
                    <a:pt x="9700561" y="18826"/>
                  </a:lnTo>
                  <a:lnTo>
                    <a:pt x="9735365" y="18934"/>
                  </a:lnTo>
                  <a:lnTo>
                    <a:pt x="9772264" y="18673"/>
                  </a:lnTo>
                  <a:lnTo>
                    <a:pt x="9811233" y="18102"/>
                  </a:lnTo>
                  <a:lnTo>
                    <a:pt x="9852248" y="17278"/>
                  </a:lnTo>
                  <a:lnTo>
                    <a:pt x="9895284" y="16261"/>
                  </a:lnTo>
                  <a:lnTo>
                    <a:pt x="9940316" y="15107"/>
                  </a:lnTo>
                  <a:lnTo>
                    <a:pt x="9987319" y="13876"/>
                  </a:lnTo>
                  <a:lnTo>
                    <a:pt x="10036269" y="12626"/>
                  </a:lnTo>
                  <a:lnTo>
                    <a:pt x="10087141" y="11414"/>
                  </a:lnTo>
                  <a:lnTo>
                    <a:pt x="10139910" y="10298"/>
                  </a:lnTo>
                  <a:lnTo>
                    <a:pt x="10194552" y="9338"/>
                  </a:lnTo>
                  <a:lnTo>
                    <a:pt x="10251041" y="8591"/>
                  </a:lnTo>
                  <a:lnTo>
                    <a:pt x="10309353" y="8116"/>
                  </a:lnTo>
                  <a:lnTo>
                    <a:pt x="10369463" y="7969"/>
                  </a:lnTo>
                  <a:lnTo>
                    <a:pt x="10431346" y="8211"/>
                  </a:lnTo>
                  <a:lnTo>
                    <a:pt x="10494978" y="8899"/>
                  </a:lnTo>
                  <a:lnTo>
                    <a:pt x="10560334" y="10090"/>
                  </a:lnTo>
                  <a:lnTo>
                    <a:pt x="10627388" y="11844"/>
                  </a:lnTo>
                  <a:lnTo>
                    <a:pt x="10696117" y="14219"/>
                  </a:lnTo>
                  <a:lnTo>
                    <a:pt x="10766496" y="17272"/>
                  </a:lnTo>
                  <a:lnTo>
                    <a:pt x="10762310" y="80966"/>
                  </a:lnTo>
                  <a:lnTo>
                    <a:pt x="10760278" y="139498"/>
                  </a:lnTo>
                  <a:lnTo>
                    <a:pt x="10760022" y="193575"/>
                  </a:lnTo>
                  <a:lnTo>
                    <a:pt x="10761164" y="243905"/>
                  </a:lnTo>
                  <a:lnTo>
                    <a:pt x="10763328" y="291196"/>
                  </a:lnTo>
                  <a:lnTo>
                    <a:pt x="10766136" y="336155"/>
                  </a:lnTo>
                  <a:lnTo>
                    <a:pt x="10769211" y="379491"/>
                  </a:lnTo>
                  <a:lnTo>
                    <a:pt x="10772174" y="421912"/>
                  </a:lnTo>
                  <a:lnTo>
                    <a:pt x="10774650" y="464125"/>
                  </a:lnTo>
                  <a:lnTo>
                    <a:pt x="10776260" y="506838"/>
                  </a:lnTo>
                  <a:lnTo>
                    <a:pt x="10776627" y="550759"/>
                  </a:lnTo>
                  <a:lnTo>
                    <a:pt x="10775373" y="596596"/>
                  </a:lnTo>
                  <a:lnTo>
                    <a:pt x="10772122" y="645056"/>
                  </a:lnTo>
                  <a:lnTo>
                    <a:pt x="10766496" y="696849"/>
                  </a:lnTo>
                  <a:lnTo>
                    <a:pt x="10760918" y="750326"/>
                  </a:lnTo>
                  <a:lnTo>
                    <a:pt x="10757798" y="803367"/>
                  </a:lnTo>
                  <a:lnTo>
                    <a:pt x="10756736" y="855967"/>
                  </a:lnTo>
                  <a:lnTo>
                    <a:pt x="10757332" y="908121"/>
                  </a:lnTo>
                  <a:lnTo>
                    <a:pt x="10759186" y="959825"/>
                  </a:lnTo>
                  <a:lnTo>
                    <a:pt x="10761897" y="1011074"/>
                  </a:lnTo>
                  <a:lnTo>
                    <a:pt x="10765067" y="1061862"/>
                  </a:lnTo>
                  <a:lnTo>
                    <a:pt x="10768295" y="1112187"/>
                  </a:lnTo>
                  <a:lnTo>
                    <a:pt x="10771182" y="1162042"/>
                  </a:lnTo>
                  <a:lnTo>
                    <a:pt x="10773327" y="1211423"/>
                  </a:lnTo>
                  <a:lnTo>
                    <a:pt x="10774331" y="1260325"/>
                  </a:lnTo>
                  <a:lnTo>
                    <a:pt x="10773794" y="1308743"/>
                  </a:lnTo>
                  <a:lnTo>
                    <a:pt x="10771315" y="1356674"/>
                  </a:lnTo>
                  <a:lnTo>
                    <a:pt x="10766496" y="1404112"/>
                  </a:lnTo>
                  <a:lnTo>
                    <a:pt x="10726740" y="1397906"/>
                  </a:lnTo>
                  <a:lnTo>
                    <a:pt x="10680255" y="1394253"/>
                  </a:lnTo>
                  <a:lnTo>
                    <a:pt x="10628334" y="1392739"/>
                  </a:lnTo>
                  <a:lnTo>
                    <a:pt x="10572268" y="1392949"/>
                  </a:lnTo>
                  <a:lnTo>
                    <a:pt x="10513350" y="1394469"/>
                  </a:lnTo>
                  <a:lnTo>
                    <a:pt x="10452873" y="1396886"/>
                  </a:lnTo>
                  <a:lnTo>
                    <a:pt x="10392128" y="1399785"/>
                  </a:lnTo>
                  <a:lnTo>
                    <a:pt x="10332408" y="1402752"/>
                  </a:lnTo>
                  <a:lnTo>
                    <a:pt x="10275005" y="1405373"/>
                  </a:lnTo>
                  <a:lnTo>
                    <a:pt x="10221212" y="1407233"/>
                  </a:lnTo>
                  <a:lnTo>
                    <a:pt x="10172320" y="1407919"/>
                  </a:lnTo>
                  <a:lnTo>
                    <a:pt x="10129623" y="1407017"/>
                  </a:lnTo>
                  <a:lnTo>
                    <a:pt x="10094412" y="1404112"/>
                  </a:lnTo>
                  <a:lnTo>
                    <a:pt x="10064769" y="1400767"/>
                  </a:lnTo>
                  <a:lnTo>
                    <a:pt x="10029943" y="1397766"/>
                  </a:lnTo>
                  <a:lnTo>
                    <a:pt x="9990395" y="1395138"/>
                  </a:lnTo>
                  <a:lnTo>
                    <a:pt x="9946583" y="1392916"/>
                  </a:lnTo>
                  <a:lnTo>
                    <a:pt x="9898968" y="1391129"/>
                  </a:lnTo>
                  <a:lnTo>
                    <a:pt x="9848010" y="1389810"/>
                  </a:lnTo>
                  <a:lnTo>
                    <a:pt x="9794167" y="1388990"/>
                  </a:lnTo>
                  <a:lnTo>
                    <a:pt x="9737899" y="1388699"/>
                  </a:lnTo>
                  <a:lnTo>
                    <a:pt x="9679668" y="1388969"/>
                  </a:lnTo>
                  <a:lnTo>
                    <a:pt x="9619931" y="1389831"/>
                  </a:lnTo>
                  <a:lnTo>
                    <a:pt x="9559148" y="1391316"/>
                  </a:lnTo>
                  <a:lnTo>
                    <a:pt x="9497780" y="1393456"/>
                  </a:lnTo>
                  <a:lnTo>
                    <a:pt x="9436286" y="1396281"/>
                  </a:lnTo>
                  <a:lnTo>
                    <a:pt x="9375126" y="1399822"/>
                  </a:lnTo>
                  <a:lnTo>
                    <a:pt x="9314759" y="1404112"/>
                  </a:lnTo>
                  <a:lnTo>
                    <a:pt x="9264128" y="1407401"/>
                  </a:lnTo>
                  <a:lnTo>
                    <a:pt x="9212122" y="1409572"/>
                  </a:lnTo>
                  <a:lnTo>
                    <a:pt x="9159028" y="1410761"/>
                  </a:lnTo>
                  <a:lnTo>
                    <a:pt x="9105134" y="1411106"/>
                  </a:lnTo>
                  <a:lnTo>
                    <a:pt x="9050728" y="1410744"/>
                  </a:lnTo>
                  <a:lnTo>
                    <a:pt x="8996097" y="1409812"/>
                  </a:lnTo>
                  <a:lnTo>
                    <a:pt x="8941529" y="1408448"/>
                  </a:lnTo>
                  <a:lnTo>
                    <a:pt x="8887311" y="1406787"/>
                  </a:lnTo>
                  <a:lnTo>
                    <a:pt x="8833731" y="1404969"/>
                  </a:lnTo>
                  <a:lnTo>
                    <a:pt x="8781076" y="1403129"/>
                  </a:lnTo>
                  <a:lnTo>
                    <a:pt x="8729634" y="1401405"/>
                  </a:lnTo>
                  <a:lnTo>
                    <a:pt x="8679693" y="1399935"/>
                  </a:lnTo>
                  <a:lnTo>
                    <a:pt x="8631540" y="1398854"/>
                  </a:lnTo>
                  <a:lnTo>
                    <a:pt x="8585463" y="1398302"/>
                  </a:lnTo>
                  <a:lnTo>
                    <a:pt x="8541749" y="1398414"/>
                  </a:lnTo>
                  <a:lnTo>
                    <a:pt x="8500686" y="1399328"/>
                  </a:lnTo>
                  <a:lnTo>
                    <a:pt x="8462562" y="1401182"/>
                  </a:lnTo>
                  <a:lnTo>
                    <a:pt x="8427664" y="1404112"/>
                  </a:lnTo>
                  <a:lnTo>
                    <a:pt x="8364183" y="1409835"/>
                  </a:lnTo>
                  <a:lnTo>
                    <a:pt x="8305980" y="1413214"/>
                  </a:lnTo>
                  <a:lnTo>
                    <a:pt x="8252155" y="1414638"/>
                  </a:lnTo>
                  <a:lnTo>
                    <a:pt x="8201803" y="1414501"/>
                  </a:lnTo>
                  <a:lnTo>
                    <a:pt x="8154024" y="1413195"/>
                  </a:lnTo>
                  <a:lnTo>
                    <a:pt x="8107916" y="1411111"/>
                  </a:lnTo>
                  <a:lnTo>
                    <a:pt x="8062575" y="1408641"/>
                  </a:lnTo>
                  <a:lnTo>
                    <a:pt x="8017101" y="1406177"/>
                  </a:lnTo>
                  <a:lnTo>
                    <a:pt x="7970591" y="1404112"/>
                  </a:lnTo>
                  <a:lnTo>
                    <a:pt x="7892435" y="1401422"/>
                  </a:lnTo>
                  <a:lnTo>
                    <a:pt x="7845279" y="1399996"/>
                  </a:lnTo>
                  <a:lnTo>
                    <a:pt x="7793975" y="1398636"/>
                  </a:lnTo>
                  <a:lnTo>
                    <a:pt x="7739449" y="1397431"/>
                  </a:lnTo>
                  <a:lnTo>
                    <a:pt x="7682628" y="1396471"/>
                  </a:lnTo>
                  <a:lnTo>
                    <a:pt x="7624439" y="1395845"/>
                  </a:lnTo>
                  <a:lnTo>
                    <a:pt x="7565810" y="1395642"/>
                  </a:lnTo>
                  <a:lnTo>
                    <a:pt x="7507668" y="1395952"/>
                  </a:lnTo>
                  <a:lnTo>
                    <a:pt x="7450940" y="1396864"/>
                  </a:lnTo>
                  <a:lnTo>
                    <a:pt x="7396552" y="1398469"/>
                  </a:lnTo>
                  <a:lnTo>
                    <a:pt x="7345432" y="1400855"/>
                  </a:lnTo>
                  <a:lnTo>
                    <a:pt x="7298507" y="1404112"/>
                  </a:lnTo>
                  <a:lnTo>
                    <a:pt x="7237246" y="1408389"/>
                  </a:lnTo>
                  <a:lnTo>
                    <a:pt x="7181237" y="1410719"/>
                  </a:lnTo>
                  <a:lnTo>
                    <a:pt x="7129352" y="1411478"/>
                  </a:lnTo>
                  <a:lnTo>
                    <a:pt x="7080466" y="1411042"/>
                  </a:lnTo>
                  <a:lnTo>
                    <a:pt x="7033450" y="1409787"/>
                  </a:lnTo>
                  <a:lnTo>
                    <a:pt x="6987178" y="1408091"/>
                  </a:lnTo>
                  <a:lnTo>
                    <a:pt x="6940524" y="1406329"/>
                  </a:lnTo>
                  <a:lnTo>
                    <a:pt x="6892361" y="1404877"/>
                  </a:lnTo>
                  <a:lnTo>
                    <a:pt x="6841561" y="1404112"/>
                  </a:lnTo>
                  <a:lnTo>
                    <a:pt x="6806132" y="1404118"/>
                  </a:lnTo>
                  <a:lnTo>
                    <a:pt x="6763614" y="1404443"/>
                  </a:lnTo>
                  <a:lnTo>
                    <a:pt x="6715098" y="1405014"/>
                  </a:lnTo>
                  <a:lnTo>
                    <a:pt x="6661675" y="1405756"/>
                  </a:lnTo>
                  <a:lnTo>
                    <a:pt x="6604433" y="1406595"/>
                  </a:lnTo>
                  <a:lnTo>
                    <a:pt x="6544464" y="1407458"/>
                  </a:lnTo>
                  <a:lnTo>
                    <a:pt x="6482858" y="1408271"/>
                  </a:lnTo>
                  <a:lnTo>
                    <a:pt x="6420705" y="1408960"/>
                  </a:lnTo>
                  <a:lnTo>
                    <a:pt x="6359096" y="1409452"/>
                  </a:lnTo>
                  <a:lnTo>
                    <a:pt x="6299120" y="1409671"/>
                  </a:lnTo>
                  <a:lnTo>
                    <a:pt x="6241869" y="1409546"/>
                  </a:lnTo>
                  <a:lnTo>
                    <a:pt x="6188431" y="1409000"/>
                  </a:lnTo>
                  <a:lnTo>
                    <a:pt x="6139899" y="1407962"/>
                  </a:lnTo>
                  <a:lnTo>
                    <a:pt x="6097361" y="1406357"/>
                  </a:lnTo>
                  <a:lnTo>
                    <a:pt x="6061908" y="1404112"/>
                  </a:lnTo>
                  <a:lnTo>
                    <a:pt x="6033701" y="1402486"/>
                  </a:lnTo>
                  <a:lnTo>
                    <a:pt x="6001809" y="1401829"/>
                  </a:lnTo>
                  <a:lnTo>
                    <a:pt x="5966458" y="1401995"/>
                  </a:lnTo>
                  <a:lnTo>
                    <a:pt x="5927874" y="1402838"/>
                  </a:lnTo>
                  <a:lnTo>
                    <a:pt x="5886283" y="1404213"/>
                  </a:lnTo>
                  <a:lnTo>
                    <a:pt x="5841911" y="1405974"/>
                  </a:lnTo>
                  <a:lnTo>
                    <a:pt x="5794984" y="1407975"/>
                  </a:lnTo>
                  <a:lnTo>
                    <a:pt x="5745728" y="1410070"/>
                  </a:lnTo>
                  <a:lnTo>
                    <a:pt x="5694370" y="1412113"/>
                  </a:lnTo>
                  <a:lnTo>
                    <a:pt x="5641135" y="1413958"/>
                  </a:lnTo>
                  <a:lnTo>
                    <a:pt x="5586249" y="1415460"/>
                  </a:lnTo>
                  <a:lnTo>
                    <a:pt x="5529938" y="1416473"/>
                  </a:lnTo>
                  <a:lnTo>
                    <a:pt x="5472428" y="1416851"/>
                  </a:lnTo>
                  <a:lnTo>
                    <a:pt x="5413946" y="1416448"/>
                  </a:lnTo>
                  <a:lnTo>
                    <a:pt x="5354718" y="1415118"/>
                  </a:lnTo>
                  <a:lnTo>
                    <a:pt x="5294969" y="1412716"/>
                  </a:lnTo>
                  <a:lnTo>
                    <a:pt x="5234925" y="1409096"/>
                  </a:lnTo>
                  <a:lnTo>
                    <a:pt x="5174813" y="1404112"/>
                  </a:lnTo>
                  <a:lnTo>
                    <a:pt x="5084463" y="1396108"/>
                  </a:lnTo>
                  <a:lnTo>
                    <a:pt x="5008594" y="1390602"/>
                  </a:lnTo>
                  <a:lnTo>
                    <a:pt x="4944981" y="1387294"/>
                  </a:lnTo>
                  <a:lnTo>
                    <a:pt x="4891398" y="1385885"/>
                  </a:lnTo>
                  <a:lnTo>
                    <a:pt x="4845619" y="1386078"/>
                  </a:lnTo>
                  <a:lnTo>
                    <a:pt x="4805417" y="1387572"/>
                  </a:lnTo>
                  <a:lnTo>
                    <a:pt x="4768567" y="1390069"/>
                  </a:lnTo>
                  <a:lnTo>
                    <a:pt x="4732844" y="1393271"/>
                  </a:lnTo>
                  <a:lnTo>
                    <a:pt x="4696020" y="1396877"/>
                  </a:lnTo>
                  <a:lnTo>
                    <a:pt x="4655871" y="1400591"/>
                  </a:lnTo>
                  <a:lnTo>
                    <a:pt x="4610171" y="1404112"/>
                  </a:lnTo>
                  <a:lnTo>
                    <a:pt x="4540163" y="1407299"/>
                  </a:lnTo>
                  <a:lnTo>
                    <a:pt x="4500653" y="1408147"/>
                  </a:lnTo>
                  <a:lnTo>
                    <a:pt x="4458342" y="1408580"/>
                  </a:lnTo>
                  <a:lnTo>
                    <a:pt x="4413385" y="1408657"/>
                  </a:lnTo>
                  <a:lnTo>
                    <a:pt x="4365933" y="1408442"/>
                  </a:lnTo>
                  <a:lnTo>
                    <a:pt x="4316140" y="1407993"/>
                  </a:lnTo>
                  <a:lnTo>
                    <a:pt x="4264158" y="1407372"/>
                  </a:lnTo>
                  <a:lnTo>
                    <a:pt x="4210141" y="1406641"/>
                  </a:lnTo>
                  <a:lnTo>
                    <a:pt x="4154241" y="1405859"/>
                  </a:lnTo>
                  <a:lnTo>
                    <a:pt x="4096611" y="1405089"/>
                  </a:lnTo>
                  <a:lnTo>
                    <a:pt x="4037405" y="1404391"/>
                  </a:lnTo>
                  <a:lnTo>
                    <a:pt x="3976775" y="1403825"/>
                  </a:lnTo>
                  <a:lnTo>
                    <a:pt x="3914874" y="1403454"/>
                  </a:lnTo>
                  <a:lnTo>
                    <a:pt x="3851856" y="1403337"/>
                  </a:lnTo>
                  <a:lnTo>
                    <a:pt x="3787872" y="1403536"/>
                  </a:lnTo>
                  <a:lnTo>
                    <a:pt x="3723076" y="1404112"/>
                  </a:lnTo>
                  <a:lnTo>
                    <a:pt x="3652313" y="1405000"/>
                  </a:lnTo>
                  <a:lnTo>
                    <a:pt x="3587237" y="1405870"/>
                  </a:lnTo>
                  <a:lnTo>
                    <a:pt x="3527156" y="1406696"/>
                  </a:lnTo>
                  <a:lnTo>
                    <a:pt x="3471375" y="1407454"/>
                  </a:lnTo>
                  <a:lnTo>
                    <a:pt x="3419203" y="1408119"/>
                  </a:lnTo>
                  <a:lnTo>
                    <a:pt x="3369945" y="1408665"/>
                  </a:lnTo>
                  <a:lnTo>
                    <a:pt x="3322909" y="1409068"/>
                  </a:lnTo>
                  <a:lnTo>
                    <a:pt x="3277401" y="1409302"/>
                  </a:lnTo>
                  <a:lnTo>
                    <a:pt x="3232729" y="1409342"/>
                  </a:lnTo>
                  <a:lnTo>
                    <a:pt x="3188199" y="1409163"/>
                  </a:lnTo>
                  <a:lnTo>
                    <a:pt x="3143118" y="1408741"/>
                  </a:lnTo>
                  <a:lnTo>
                    <a:pt x="3096793" y="1408050"/>
                  </a:lnTo>
                  <a:lnTo>
                    <a:pt x="3048531" y="1407064"/>
                  </a:lnTo>
                  <a:lnTo>
                    <a:pt x="2997639" y="1405760"/>
                  </a:lnTo>
                  <a:lnTo>
                    <a:pt x="2943423" y="1404112"/>
                  </a:lnTo>
                  <a:lnTo>
                    <a:pt x="2887916" y="1402389"/>
                  </a:lnTo>
                  <a:lnTo>
                    <a:pt x="2833475" y="1400883"/>
                  </a:lnTo>
                  <a:lnTo>
                    <a:pt x="2779970" y="1399600"/>
                  </a:lnTo>
                  <a:lnTo>
                    <a:pt x="2727272" y="1398548"/>
                  </a:lnTo>
                  <a:lnTo>
                    <a:pt x="2675251" y="1397733"/>
                  </a:lnTo>
                  <a:lnTo>
                    <a:pt x="2623777" y="1397162"/>
                  </a:lnTo>
                  <a:lnTo>
                    <a:pt x="2572722" y="1396841"/>
                  </a:lnTo>
                  <a:lnTo>
                    <a:pt x="2521954" y="1396778"/>
                  </a:lnTo>
                  <a:lnTo>
                    <a:pt x="2471346" y="1396979"/>
                  </a:lnTo>
                  <a:lnTo>
                    <a:pt x="2420766" y="1397451"/>
                  </a:lnTo>
                  <a:lnTo>
                    <a:pt x="2370086" y="1398201"/>
                  </a:lnTo>
                  <a:lnTo>
                    <a:pt x="2319176" y="1399235"/>
                  </a:lnTo>
                  <a:lnTo>
                    <a:pt x="2267907" y="1400560"/>
                  </a:lnTo>
                  <a:lnTo>
                    <a:pt x="2216148" y="1402183"/>
                  </a:lnTo>
                  <a:lnTo>
                    <a:pt x="2163770" y="1404112"/>
                  </a:lnTo>
                  <a:lnTo>
                    <a:pt x="2116686" y="1405594"/>
                  </a:lnTo>
                  <a:lnTo>
                    <a:pt x="2068505" y="1406429"/>
                  </a:lnTo>
                  <a:lnTo>
                    <a:pt x="2019319" y="1406707"/>
                  </a:lnTo>
                  <a:lnTo>
                    <a:pt x="1969220" y="1406523"/>
                  </a:lnTo>
                  <a:lnTo>
                    <a:pt x="1918300" y="1405968"/>
                  </a:lnTo>
                  <a:lnTo>
                    <a:pt x="1866650" y="1405135"/>
                  </a:lnTo>
                  <a:lnTo>
                    <a:pt x="1814363" y="1404117"/>
                  </a:lnTo>
                  <a:lnTo>
                    <a:pt x="1761530" y="1403006"/>
                  </a:lnTo>
                  <a:lnTo>
                    <a:pt x="1708245" y="1401895"/>
                  </a:lnTo>
                  <a:lnTo>
                    <a:pt x="1654598" y="1400876"/>
                  </a:lnTo>
                  <a:lnTo>
                    <a:pt x="1600681" y="1400042"/>
                  </a:lnTo>
                  <a:lnTo>
                    <a:pt x="1546587" y="1399486"/>
                  </a:lnTo>
                  <a:lnTo>
                    <a:pt x="1492408" y="1399301"/>
                  </a:lnTo>
                  <a:lnTo>
                    <a:pt x="1438235" y="1399578"/>
                  </a:lnTo>
                  <a:lnTo>
                    <a:pt x="1384160" y="1400410"/>
                  </a:lnTo>
                  <a:lnTo>
                    <a:pt x="1330276" y="1401890"/>
                  </a:lnTo>
                  <a:lnTo>
                    <a:pt x="1276675" y="1404112"/>
                  </a:lnTo>
                  <a:lnTo>
                    <a:pt x="1239523" y="1405743"/>
                  </a:lnTo>
                  <a:lnTo>
                    <a:pt x="1200774" y="1407085"/>
                  </a:lnTo>
                  <a:lnTo>
                    <a:pt x="1160491" y="1408157"/>
                  </a:lnTo>
                  <a:lnTo>
                    <a:pt x="1118736" y="1408980"/>
                  </a:lnTo>
                  <a:lnTo>
                    <a:pt x="1075572" y="1409574"/>
                  </a:lnTo>
                  <a:lnTo>
                    <a:pt x="1031062" y="1409957"/>
                  </a:lnTo>
                  <a:lnTo>
                    <a:pt x="985269" y="1410152"/>
                  </a:lnTo>
                  <a:lnTo>
                    <a:pt x="938255" y="1410177"/>
                  </a:lnTo>
                  <a:lnTo>
                    <a:pt x="890084" y="1410053"/>
                  </a:lnTo>
                  <a:lnTo>
                    <a:pt x="840817" y="1409799"/>
                  </a:lnTo>
                  <a:lnTo>
                    <a:pt x="790519" y="1409436"/>
                  </a:lnTo>
                  <a:lnTo>
                    <a:pt x="739252" y="1408984"/>
                  </a:lnTo>
                  <a:lnTo>
                    <a:pt x="687078" y="1408463"/>
                  </a:lnTo>
                  <a:lnTo>
                    <a:pt x="634061" y="1407893"/>
                  </a:lnTo>
                  <a:lnTo>
                    <a:pt x="580262" y="1407294"/>
                  </a:lnTo>
                  <a:lnTo>
                    <a:pt x="525746" y="1406685"/>
                  </a:lnTo>
                  <a:lnTo>
                    <a:pt x="470575" y="1406088"/>
                  </a:lnTo>
                  <a:lnTo>
                    <a:pt x="414811" y="1405522"/>
                  </a:lnTo>
                  <a:lnTo>
                    <a:pt x="358517" y="1405007"/>
                  </a:lnTo>
                  <a:lnTo>
                    <a:pt x="301757" y="1404563"/>
                  </a:lnTo>
                  <a:lnTo>
                    <a:pt x="244593" y="1404210"/>
                  </a:lnTo>
                  <a:lnTo>
                    <a:pt x="187087" y="1403968"/>
                  </a:lnTo>
                  <a:lnTo>
                    <a:pt x="129304" y="1403858"/>
                  </a:lnTo>
                  <a:lnTo>
                    <a:pt x="71304" y="1403899"/>
                  </a:lnTo>
                  <a:lnTo>
                    <a:pt x="13152" y="1404112"/>
                  </a:lnTo>
                  <a:lnTo>
                    <a:pt x="11339" y="1369570"/>
                  </a:lnTo>
                  <a:lnTo>
                    <a:pt x="9347" y="1330631"/>
                  </a:lnTo>
                  <a:lnTo>
                    <a:pt x="7290" y="1287815"/>
                  </a:lnTo>
                  <a:lnTo>
                    <a:pt x="5282" y="1241648"/>
                  </a:lnTo>
                  <a:lnTo>
                    <a:pt x="3438" y="1192651"/>
                  </a:lnTo>
                  <a:lnTo>
                    <a:pt x="1874" y="1141348"/>
                  </a:lnTo>
                  <a:lnTo>
                    <a:pt x="703" y="1088263"/>
                  </a:lnTo>
                  <a:lnTo>
                    <a:pt x="40" y="1033917"/>
                  </a:lnTo>
                  <a:lnTo>
                    <a:pt x="0" y="978836"/>
                  </a:lnTo>
                  <a:lnTo>
                    <a:pt x="697" y="923541"/>
                  </a:lnTo>
                  <a:lnTo>
                    <a:pt x="2246" y="868555"/>
                  </a:lnTo>
                  <a:lnTo>
                    <a:pt x="4762" y="814403"/>
                  </a:lnTo>
                  <a:lnTo>
                    <a:pt x="8359" y="761608"/>
                  </a:lnTo>
                  <a:lnTo>
                    <a:pt x="13152" y="710692"/>
                  </a:lnTo>
                  <a:lnTo>
                    <a:pt x="17910" y="660017"/>
                  </a:lnTo>
                  <a:lnTo>
                    <a:pt x="21414" y="607873"/>
                  </a:lnTo>
                  <a:lnTo>
                    <a:pt x="23793" y="554670"/>
                  </a:lnTo>
                  <a:lnTo>
                    <a:pt x="25178" y="500819"/>
                  </a:lnTo>
                  <a:lnTo>
                    <a:pt x="25701" y="446734"/>
                  </a:lnTo>
                  <a:lnTo>
                    <a:pt x="25492" y="392824"/>
                  </a:lnTo>
                  <a:lnTo>
                    <a:pt x="24682" y="339502"/>
                  </a:lnTo>
                  <a:lnTo>
                    <a:pt x="23401" y="287179"/>
                  </a:lnTo>
                  <a:lnTo>
                    <a:pt x="21780" y="236267"/>
                  </a:lnTo>
                  <a:lnTo>
                    <a:pt x="19950" y="187178"/>
                  </a:lnTo>
                  <a:lnTo>
                    <a:pt x="18041" y="140321"/>
                  </a:lnTo>
                  <a:lnTo>
                    <a:pt x="16185" y="96111"/>
                  </a:lnTo>
                  <a:lnTo>
                    <a:pt x="14512" y="54957"/>
                  </a:lnTo>
                  <a:lnTo>
                    <a:pt x="13152" y="17272"/>
                  </a:lnTo>
                  <a:close/>
                </a:path>
              </a:pathLst>
            </a:custGeom>
            <a:ln w="6350">
              <a:solidFill>
                <a:srgbClr val="000000"/>
              </a:solidFill>
            </a:ln>
          </p:spPr>
          <p:txBody>
            <a:bodyPr wrap="square" lIns="0" tIns="0" rIns="0" bIns="0" rtlCol="0"/>
            <a:lstStyle/>
            <a:p>
              <a:endParaRPr/>
            </a:p>
          </p:txBody>
        </p:sp>
      </p:grpSp>
      <p:sp>
        <p:nvSpPr>
          <p:cNvPr id="13" name="object 13"/>
          <p:cNvSpPr txBox="1"/>
          <p:nvPr/>
        </p:nvSpPr>
        <p:spPr>
          <a:xfrm>
            <a:off x="799591" y="1484198"/>
            <a:ext cx="9820275" cy="2850515"/>
          </a:xfrm>
          <a:prstGeom prst="rect">
            <a:avLst/>
          </a:prstGeom>
        </p:spPr>
        <p:txBody>
          <a:bodyPr vert="horz" wrap="square" lIns="0" tIns="12065" rIns="0" bIns="0" rtlCol="0">
            <a:spAutoFit/>
          </a:bodyPr>
          <a:lstStyle/>
          <a:p>
            <a:pPr marL="12700">
              <a:lnSpc>
                <a:spcPct val="100000"/>
              </a:lnSpc>
              <a:spcBef>
                <a:spcPts val="95"/>
              </a:spcBef>
            </a:pPr>
            <a:r>
              <a:rPr sz="2000" spc="-20" dirty="0">
                <a:solidFill>
                  <a:srgbClr val="6B6B6B"/>
                </a:solidFill>
                <a:latin typeface="Calibri"/>
                <a:cs typeface="Calibri"/>
              </a:rPr>
              <a:t>Over</a:t>
            </a:r>
            <a:r>
              <a:rPr sz="2000" spc="25" dirty="0">
                <a:solidFill>
                  <a:srgbClr val="6B6B6B"/>
                </a:solidFill>
                <a:latin typeface="Calibri"/>
                <a:cs typeface="Calibri"/>
              </a:rPr>
              <a:t> </a:t>
            </a:r>
            <a:r>
              <a:rPr sz="2000" spc="-10" dirty="0">
                <a:solidFill>
                  <a:srgbClr val="6B6B6B"/>
                </a:solidFill>
                <a:latin typeface="Calibri"/>
                <a:cs typeface="Calibri"/>
              </a:rPr>
              <a:t>80%</a:t>
            </a:r>
            <a:r>
              <a:rPr sz="2000" spc="20" dirty="0">
                <a:solidFill>
                  <a:srgbClr val="6B6B6B"/>
                </a:solidFill>
                <a:latin typeface="Calibri"/>
                <a:cs typeface="Calibri"/>
              </a:rPr>
              <a:t> </a:t>
            </a:r>
            <a:r>
              <a:rPr sz="2000" spc="-5" dirty="0">
                <a:solidFill>
                  <a:srgbClr val="6B6B6B"/>
                </a:solidFill>
                <a:latin typeface="Calibri"/>
                <a:cs typeface="Calibri"/>
              </a:rPr>
              <a:t>of</a:t>
            </a:r>
            <a:r>
              <a:rPr sz="2000" dirty="0">
                <a:solidFill>
                  <a:srgbClr val="6B6B6B"/>
                </a:solidFill>
                <a:latin typeface="Calibri"/>
                <a:cs typeface="Calibri"/>
              </a:rPr>
              <a:t> </a:t>
            </a:r>
            <a:r>
              <a:rPr sz="2000" spc="-10" dirty="0">
                <a:solidFill>
                  <a:srgbClr val="6B6B6B"/>
                </a:solidFill>
                <a:latin typeface="Calibri"/>
                <a:cs typeface="Calibri"/>
              </a:rPr>
              <a:t>these</a:t>
            </a:r>
            <a:r>
              <a:rPr sz="2000" spc="45" dirty="0">
                <a:solidFill>
                  <a:srgbClr val="6B6B6B"/>
                </a:solidFill>
                <a:latin typeface="Calibri"/>
                <a:cs typeface="Calibri"/>
              </a:rPr>
              <a:t> </a:t>
            </a:r>
            <a:r>
              <a:rPr sz="2000" spc="-15" dirty="0">
                <a:solidFill>
                  <a:srgbClr val="6B6B6B"/>
                </a:solidFill>
                <a:latin typeface="Calibri"/>
                <a:cs typeface="Calibri"/>
              </a:rPr>
              <a:t>graduates</a:t>
            </a:r>
            <a:r>
              <a:rPr sz="2000" spc="40" dirty="0">
                <a:solidFill>
                  <a:srgbClr val="6B6B6B"/>
                </a:solidFill>
                <a:latin typeface="Calibri"/>
                <a:cs typeface="Calibri"/>
              </a:rPr>
              <a:t> </a:t>
            </a:r>
            <a:r>
              <a:rPr sz="2000" spc="-5" dirty="0">
                <a:solidFill>
                  <a:srgbClr val="6B6B6B"/>
                </a:solidFill>
                <a:latin typeface="Calibri"/>
                <a:cs typeface="Calibri"/>
              </a:rPr>
              <a:t>end</a:t>
            </a:r>
            <a:r>
              <a:rPr sz="2000" spc="5" dirty="0">
                <a:solidFill>
                  <a:srgbClr val="6B6B6B"/>
                </a:solidFill>
                <a:latin typeface="Calibri"/>
                <a:cs typeface="Calibri"/>
              </a:rPr>
              <a:t> </a:t>
            </a:r>
            <a:r>
              <a:rPr sz="2000" dirty="0">
                <a:solidFill>
                  <a:srgbClr val="6B6B6B"/>
                </a:solidFill>
                <a:latin typeface="Calibri"/>
                <a:cs typeface="Calibri"/>
              </a:rPr>
              <a:t>up</a:t>
            </a:r>
            <a:r>
              <a:rPr sz="2000" spc="-15" dirty="0">
                <a:solidFill>
                  <a:srgbClr val="6B6B6B"/>
                </a:solidFill>
                <a:latin typeface="Calibri"/>
                <a:cs typeface="Calibri"/>
              </a:rPr>
              <a:t> </a:t>
            </a:r>
            <a:r>
              <a:rPr sz="2000" spc="-5" dirty="0">
                <a:solidFill>
                  <a:srgbClr val="6B6B6B"/>
                </a:solidFill>
                <a:latin typeface="Calibri"/>
                <a:cs typeface="Calibri"/>
              </a:rPr>
              <a:t>pursuing</a:t>
            </a:r>
            <a:r>
              <a:rPr sz="2000" dirty="0">
                <a:solidFill>
                  <a:srgbClr val="6B6B6B"/>
                </a:solidFill>
                <a:latin typeface="Calibri"/>
                <a:cs typeface="Calibri"/>
              </a:rPr>
              <a:t> </a:t>
            </a:r>
            <a:r>
              <a:rPr sz="2000" spc="-5" dirty="0">
                <a:solidFill>
                  <a:srgbClr val="6B6B6B"/>
                </a:solidFill>
                <a:latin typeface="Calibri"/>
                <a:cs typeface="Calibri"/>
              </a:rPr>
              <a:t>non-technical</a:t>
            </a:r>
            <a:r>
              <a:rPr sz="2000" spc="30" dirty="0">
                <a:solidFill>
                  <a:srgbClr val="6B6B6B"/>
                </a:solidFill>
                <a:latin typeface="Calibri"/>
                <a:cs typeface="Calibri"/>
              </a:rPr>
              <a:t> </a:t>
            </a:r>
            <a:r>
              <a:rPr sz="2000" spc="-20" dirty="0">
                <a:solidFill>
                  <a:srgbClr val="6B6B6B"/>
                </a:solidFill>
                <a:latin typeface="Calibri"/>
                <a:cs typeface="Calibri"/>
              </a:rPr>
              <a:t>careers</a:t>
            </a:r>
            <a:r>
              <a:rPr sz="2000" spc="65" dirty="0">
                <a:solidFill>
                  <a:srgbClr val="6B6B6B"/>
                </a:solidFill>
                <a:latin typeface="Calibri"/>
                <a:cs typeface="Calibri"/>
              </a:rPr>
              <a:t> </a:t>
            </a:r>
            <a:r>
              <a:rPr sz="2000" dirty="0">
                <a:solidFill>
                  <a:srgbClr val="6B6B6B"/>
                </a:solidFill>
                <a:latin typeface="Calibri"/>
                <a:cs typeface="Calibri"/>
              </a:rPr>
              <a:t>due</a:t>
            </a:r>
            <a:r>
              <a:rPr sz="2000" spc="-10" dirty="0">
                <a:solidFill>
                  <a:srgbClr val="6B6B6B"/>
                </a:solidFill>
                <a:latin typeface="Calibri"/>
                <a:cs typeface="Calibri"/>
              </a:rPr>
              <a:t> to</a:t>
            </a:r>
            <a:r>
              <a:rPr sz="2000" spc="-15" dirty="0">
                <a:solidFill>
                  <a:srgbClr val="6B6B6B"/>
                </a:solidFill>
                <a:latin typeface="Calibri"/>
                <a:cs typeface="Calibri"/>
              </a:rPr>
              <a:t> </a:t>
            </a:r>
            <a:r>
              <a:rPr sz="2000" spc="-5" dirty="0">
                <a:solidFill>
                  <a:srgbClr val="6B6B6B"/>
                </a:solidFill>
                <a:latin typeface="Calibri"/>
                <a:cs typeface="Calibri"/>
              </a:rPr>
              <a:t>lack</a:t>
            </a:r>
            <a:r>
              <a:rPr sz="2000" spc="30" dirty="0">
                <a:solidFill>
                  <a:srgbClr val="6B6B6B"/>
                </a:solidFill>
                <a:latin typeface="Calibri"/>
                <a:cs typeface="Calibri"/>
              </a:rPr>
              <a:t> </a:t>
            </a:r>
            <a:r>
              <a:rPr sz="2000" spc="-5" dirty="0">
                <a:solidFill>
                  <a:srgbClr val="6B6B6B"/>
                </a:solidFill>
                <a:latin typeface="Calibri"/>
                <a:cs typeface="Calibri"/>
              </a:rPr>
              <a:t>of</a:t>
            </a:r>
            <a:r>
              <a:rPr sz="2000" dirty="0">
                <a:solidFill>
                  <a:srgbClr val="6B6B6B"/>
                </a:solidFill>
                <a:latin typeface="Calibri"/>
                <a:cs typeface="Calibri"/>
              </a:rPr>
              <a:t> </a:t>
            </a:r>
            <a:r>
              <a:rPr sz="2000" spc="-10" dirty="0">
                <a:solidFill>
                  <a:srgbClr val="6B6B6B"/>
                </a:solidFill>
                <a:latin typeface="Calibri"/>
                <a:cs typeface="Calibri"/>
              </a:rPr>
              <a:t>available</a:t>
            </a:r>
            <a:endParaRPr sz="2000">
              <a:latin typeface="Calibri"/>
              <a:cs typeface="Calibri"/>
            </a:endParaRPr>
          </a:p>
          <a:p>
            <a:pPr marL="12700">
              <a:lnSpc>
                <a:spcPct val="100000"/>
              </a:lnSpc>
            </a:pPr>
            <a:r>
              <a:rPr sz="2000" spc="-10" dirty="0">
                <a:solidFill>
                  <a:srgbClr val="6B6B6B"/>
                </a:solidFill>
                <a:latin typeface="Calibri"/>
                <a:cs typeface="Calibri"/>
              </a:rPr>
              <a:t>employment</a:t>
            </a:r>
            <a:r>
              <a:rPr sz="2000" spc="20" dirty="0">
                <a:solidFill>
                  <a:srgbClr val="6B6B6B"/>
                </a:solidFill>
                <a:latin typeface="Calibri"/>
                <a:cs typeface="Calibri"/>
              </a:rPr>
              <a:t> </a:t>
            </a:r>
            <a:r>
              <a:rPr sz="2000" spc="-5" dirty="0">
                <a:solidFill>
                  <a:srgbClr val="6B6B6B"/>
                </a:solidFill>
                <a:latin typeface="Calibri"/>
                <a:cs typeface="Calibri"/>
              </a:rPr>
              <a:t>opportunities,</a:t>
            </a:r>
            <a:r>
              <a:rPr sz="2000" spc="25" dirty="0">
                <a:solidFill>
                  <a:srgbClr val="6B6B6B"/>
                </a:solidFill>
                <a:latin typeface="Calibri"/>
                <a:cs typeface="Calibri"/>
              </a:rPr>
              <a:t> </a:t>
            </a:r>
            <a:r>
              <a:rPr sz="2000" spc="-10" dirty="0">
                <a:solidFill>
                  <a:srgbClr val="6B6B6B"/>
                </a:solidFill>
                <a:latin typeface="Calibri"/>
                <a:cs typeface="Calibri"/>
              </a:rPr>
              <a:t>claims</a:t>
            </a:r>
            <a:r>
              <a:rPr sz="2000" spc="30" dirty="0">
                <a:solidFill>
                  <a:srgbClr val="6B6B6B"/>
                </a:solidFill>
                <a:latin typeface="Calibri"/>
                <a:cs typeface="Calibri"/>
              </a:rPr>
              <a:t> </a:t>
            </a:r>
            <a:r>
              <a:rPr sz="2000" spc="-15" dirty="0">
                <a:solidFill>
                  <a:srgbClr val="6B6B6B"/>
                </a:solidFill>
                <a:latin typeface="Calibri"/>
                <a:cs typeface="Calibri"/>
              </a:rPr>
              <a:t>survey</a:t>
            </a:r>
            <a:endParaRPr sz="2000">
              <a:latin typeface="Calibri"/>
              <a:cs typeface="Calibri"/>
            </a:endParaRPr>
          </a:p>
          <a:p>
            <a:pPr>
              <a:lnSpc>
                <a:spcPct val="100000"/>
              </a:lnSpc>
              <a:spcBef>
                <a:spcPts val="30"/>
              </a:spcBef>
            </a:pPr>
            <a:endParaRPr sz="1950">
              <a:latin typeface="Calibri"/>
              <a:cs typeface="Calibri"/>
            </a:endParaRPr>
          </a:p>
          <a:p>
            <a:pPr marL="6414770">
              <a:lnSpc>
                <a:spcPct val="100000"/>
              </a:lnSpc>
            </a:pPr>
            <a:r>
              <a:rPr sz="1800" b="1" spc="-15" dirty="0">
                <a:latin typeface="Calibri"/>
                <a:cs typeface="Calibri"/>
              </a:rPr>
              <a:t>Source </a:t>
            </a:r>
            <a:r>
              <a:rPr sz="1800" b="1" spc="5" dirty="0">
                <a:latin typeface="Calibri"/>
                <a:cs typeface="Calibri"/>
              </a:rPr>
              <a:t>:-</a:t>
            </a:r>
            <a:r>
              <a:rPr sz="1800" b="1" spc="-15" dirty="0">
                <a:latin typeface="Calibri"/>
                <a:cs typeface="Calibri"/>
              </a:rPr>
              <a:t> </a:t>
            </a:r>
            <a:r>
              <a:rPr sz="1800" b="1" spc="-10" dirty="0">
                <a:latin typeface="Calibri"/>
                <a:cs typeface="Calibri"/>
              </a:rPr>
              <a:t>https://indianexpress.com</a:t>
            </a:r>
            <a:endParaRPr sz="1800">
              <a:latin typeface="Calibri"/>
              <a:cs typeface="Calibri"/>
            </a:endParaRPr>
          </a:p>
          <a:p>
            <a:pPr>
              <a:lnSpc>
                <a:spcPct val="100000"/>
              </a:lnSpc>
              <a:spcBef>
                <a:spcPts val="5"/>
              </a:spcBef>
            </a:pPr>
            <a:endParaRPr sz="2300">
              <a:latin typeface="Calibri"/>
              <a:cs typeface="Calibri"/>
            </a:endParaRPr>
          </a:p>
          <a:p>
            <a:pPr marL="12700">
              <a:lnSpc>
                <a:spcPct val="100000"/>
              </a:lnSpc>
            </a:pPr>
            <a:r>
              <a:rPr sz="2400" b="1" dirty="0">
                <a:solidFill>
                  <a:srgbClr val="1F2023"/>
                </a:solidFill>
                <a:latin typeface="Calibri"/>
                <a:cs typeface="Calibri"/>
              </a:rPr>
              <a:t>Only</a:t>
            </a:r>
            <a:r>
              <a:rPr sz="2400" b="1" spc="-25" dirty="0">
                <a:solidFill>
                  <a:srgbClr val="1F2023"/>
                </a:solidFill>
                <a:latin typeface="Calibri"/>
                <a:cs typeface="Calibri"/>
              </a:rPr>
              <a:t> </a:t>
            </a:r>
            <a:r>
              <a:rPr sz="2400" b="1" spc="5" dirty="0">
                <a:solidFill>
                  <a:srgbClr val="1F2023"/>
                </a:solidFill>
                <a:latin typeface="Calibri"/>
                <a:cs typeface="Calibri"/>
              </a:rPr>
              <a:t>3.84%</a:t>
            </a:r>
            <a:r>
              <a:rPr sz="2400" b="1" spc="-65" dirty="0">
                <a:solidFill>
                  <a:srgbClr val="1F2023"/>
                </a:solidFill>
                <a:latin typeface="Calibri"/>
                <a:cs typeface="Calibri"/>
              </a:rPr>
              <a:t> </a:t>
            </a:r>
            <a:r>
              <a:rPr sz="2400" b="1" dirty="0">
                <a:solidFill>
                  <a:srgbClr val="1F2023"/>
                </a:solidFill>
                <a:latin typeface="Calibri"/>
                <a:cs typeface="Calibri"/>
              </a:rPr>
              <a:t>of</a:t>
            </a:r>
            <a:r>
              <a:rPr sz="2400" b="1" spc="-5" dirty="0">
                <a:solidFill>
                  <a:srgbClr val="1F2023"/>
                </a:solidFill>
                <a:latin typeface="Calibri"/>
                <a:cs typeface="Calibri"/>
              </a:rPr>
              <a:t> engineers</a:t>
            </a:r>
            <a:r>
              <a:rPr sz="2400" b="1" spc="-10" dirty="0">
                <a:solidFill>
                  <a:srgbClr val="1F2023"/>
                </a:solidFill>
                <a:latin typeface="Calibri"/>
                <a:cs typeface="Calibri"/>
              </a:rPr>
              <a:t> are</a:t>
            </a:r>
            <a:r>
              <a:rPr sz="2400" b="1" spc="-5" dirty="0">
                <a:solidFill>
                  <a:srgbClr val="1F2023"/>
                </a:solidFill>
                <a:latin typeface="Calibri"/>
                <a:cs typeface="Calibri"/>
              </a:rPr>
              <a:t> </a:t>
            </a:r>
            <a:r>
              <a:rPr sz="2400" b="1" spc="-10" dirty="0">
                <a:solidFill>
                  <a:srgbClr val="1F2023"/>
                </a:solidFill>
                <a:latin typeface="Calibri"/>
                <a:cs typeface="Calibri"/>
              </a:rPr>
              <a:t>employable</a:t>
            </a:r>
            <a:r>
              <a:rPr sz="2400" b="1" spc="-5" dirty="0">
                <a:solidFill>
                  <a:srgbClr val="1F2023"/>
                </a:solidFill>
                <a:latin typeface="Calibri"/>
                <a:cs typeface="Calibri"/>
              </a:rPr>
              <a:t> </a:t>
            </a:r>
            <a:r>
              <a:rPr sz="2400" b="1" dirty="0">
                <a:solidFill>
                  <a:srgbClr val="1F2023"/>
                </a:solidFill>
                <a:latin typeface="Calibri"/>
                <a:cs typeface="Calibri"/>
              </a:rPr>
              <a:t>in</a:t>
            </a:r>
            <a:r>
              <a:rPr sz="2400" b="1" spc="-5" dirty="0">
                <a:solidFill>
                  <a:srgbClr val="1F2023"/>
                </a:solidFill>
                <a:latin typeface="Calibri"/>
                <a:cs typeface="Calibri"/>
              </a:rPr>
              <a:t> software-related</a:t>
            </a:r>
            <a:r>
              <a:rPr sz="2400" b="1" spc="-35" dirty="0">
                <a:solidFill>
                  <a:srgbClr val="1F2023"/>
                </a:solidFill>
                <a:latin typeface="Calibri"/>
                <a:cs typeface="Calibri"/>
              </a:rPr>
              <a:t> </a:t>
            </a:r>
            <a:r>
              <a:rPr sz="2400" b="1" dirty="0">
                <a:solidFill>
                  <a:srgbClr val="1F2023"/>
                </a:solidFill>
                <a:latin typeface="Calibri"/>
                <a:cs typeface="Calibri"/>
              </a:rPr>
              <a:t>jobs</a:t>
            </a:r>
            <a:r>
              <a:rPr sz="2400" b="1" spc="-40" dirty="0">
                <a:solidFill>
                  <a:srgbClr val="1F2023"/>
                </a:solidFill>
                <a:latin typeface="Calibri"/>
                <a:cs typeface="Calibri"/>
              </a:rPr>
              <a:t> </a:t>
            </a:r>
            <a:r>
              <a:rPr sz="2400" b="1" spc="-20" dirty="0">
                <a:solidFill>
                  <a:srgbClr val="1F2023"/>
                </a:solidFill>
                <a:latin typeface="Calibri"/>
                <a:cs typeface="Calibri"/>
              </a:rPr>
              <a:t>at</a:t>
            </a:r>
            <a:r>
              <a:rPr sz="2400" b="1" spc="-5" dirty="0">
                <a:solidFill>
                  <a:srgbClr val="1F2023"/>
                </a:solidFill>
                <a:latin typeface="Calibri"/>
                <a:cs typeface="Calibri"/>
              </a:rPr>
              <a:t> start-ups.</a:t>
            </a:r>
            <a:endParaRPr sz="2400">
              <a:latin typeface="Calibri"/>
              <a:cs typeface="Calibri"/>
            </a:endParaRPr>
          </a:p>
          <a:p>
            <a:pPr marL="12700">
              <a:lnSpc>
                <a:spcPct val="100000"/>
              </a:lnSpc>
              <a:spcBef>
                <a:spcPts val="20"/>
              </a:spcBef>
            </a:pPr>
            <a:r>
              <a:rPr sz="2000" spc="-10" dirty="0">
                <a:solidFill>
                  <a:srgbClr val="6B6B6B"/>
                </a:solidFill>
                <a:latin typeface="Calibri"/>
                <a:cs typeface="Calibri"/>
              </a:rPr>
              <a:t>On</a:t>
            </a:r>
            <a:r>
              <a:rPr sz="2000" spc="5" dirty="0">
                <a:solidFill>
                  <a:srgbClr val="6B6B6B"/>
                </a:solidFill>
                <a:latin typeface="Calibri"/>
                <a:cs typeface="Calibri"/>
              </a:rPr>
              <a:t> </a:t>
            </a:r>
            <a:r>
              <a:rPr sz="2000" dirty="0">
                <a:solidFill>
                  <a:srgbClr val="6B6B6B"/>
                </a:solidFill>
                <a:latin typeface="Calibri"/>
                <a:cs typeface="Calibri"/>
              </a:rPr>
              <a:t>an</a:t>
            </a:r>
            <a:r>
              <a:rPr sz="2000" spc="-15" dirty="0">
                <a:solidFill>
                  <a:srgbClr val="6B6B6B"/>
                </a:solidFill>
                <a:latin typeface="Calibri"/>
                <a:cs typeface="Calibri"/>
              </a:rPr>
              <a:t> </a:t>
            </a:r>
            <a:r>
              <a:rPr sz="2000" spc="-20" dirty="0">
                <a:solidFill>
                  <a:srgbClr val="6B6B6B"/>
                </a:solidFill>
                <a:latin typeface="Calibri"/>
                <a:cs typeface="Calibri"/>
              </a:rPr>
              <a:t>aggregate</a:t>
            </a:r>
            <a:r>
              <a:rPr sz="2000" spc="70" dirty="0">
                <a:solidFill>
                  <a:srgbClr val="6B6B6B"/>
                </a:solidFill>
                <a:latin typeface="Calibri"/>
                <a:cs typeface="Calibri"/>
              </a:rPr>
              <a:t> </a:t>
            </a:r>
            <a:r>
              <a:rPr sz="2000" spc="-15" dirty="0">
                <a:solidFill>
                  <a:srgbClr val="6B6B6B"/>
                </a:solidFill>
                <a:latin typeface="Calibri"/>
                <a:cs typeface="Calibri"/>
              </a:rPr>
              <a:t>level,</a:t>
            </a:r>
            <a:r>
              <a:rPr sz="2000" spc="30" dirty="0">
                <a:solidFill>
                  <a:srgbClr val="6B6B6B"/>
                </a:solidFill>
                <a:latin typeface="Calibri"/>
                <a:cs typeface="Calibri"/>
              </a:rPr>
              <a:t> </a:t>
            </a:r>
            <a:r>
              <a:rPr sz="2000" spc="-5" dirty="0">
                <a:solidFill>
                  <a:srgbClr val="6B6B6B"/>
                </a:solidFill>
                <a:latin typeface="Calibri"/>
                <a:cs typeface="Calibri"/>
              </a:rPr>
              <a:t>employability</a:t>
            </a:r>
            <a:r>
              <a:rPr sz="2000" spc="10" dirty="0">
                <a:solidFill>
                  <a:srgbClr val="6B6B6B"/>
                </a:solidFill>
                <a:latin typeface="Calibri"/>
                <a:cs typeface="Calibri"/>
              </a:rPr>
              <a:t> </a:t>
            </a:r>
            <a:r>
              <a:rPr sz="2000" spc="-5" dirty="0">
                <a:solidFill>
                  <a:srgbClr val="6B6B6B"/>
                </a:solidFill>
                <a:latin typeface="Calibri"/>
                <a:cs typeface="Calibri"/>
              </a:rPr>
              <a:t>in</a:t>
            </a:r>
            <a:r>
              <a:rPr sz="2000" spc="15" dirty="0">
                <a:solidFill>
                  <a:srgbClr val="6B6B6B"/>
                </a:solidFill>
                <a:latin typeface="Calibri"/>
                <a:cs typeface="Calibri"/>
              </a:rPr>
              <a:t> </a:t>
            </a:r>
            <a:r>
              <a:rPr sz="2000" spc="-10" dirty="0">
                <a:solidFill>
                  <a:srgbClr val="6B6B6B"/>
                </a:solidFill>
                <a:latin typeface="Calibri"/>
                <a:cs typeface="Calibri"/>
              </a:rPr>
              <a:t>these</a:t>
            </a:r>
            <a:r>
              <a:rPr sz="2000" spc="40" dirty="0">
                <a:solidFill>
                  <a:srgbClr val="6B6B6B"/>
                </a:solidFill>
                <a:latin typeface="Calibri"/>
                <a:cs typeface="Calibri"/>
              </a:rPr>
              <a:t> </a:t>
            </a:r>
            <a:r>
              <a:rPr sz="2000" spc="-10" dirty="0">
                <a:solidFill>
                  <a:srgbClr val="6B6B6B"/>
                </a:solidFill>
                <a:latin typeface="Calibri"/>
                <a:cs typeface="Calibri"/>
              </a:rPr>
              <a:t>areas</a:t>
            </a:r>
            <a:r>
              <a:rPr sz="2000" spc="15" dirty="0">
                <a:solidFill>
                  <a:srgbClr val="6B6B6B"/>
                </a:solidFill>
                <a:latin typeface="Calibri"/>
                <a:cs typeface="Calibri"/>
              </a:rPr>
              <a:t> </a:t>
            </a:r>
            <a:r>
              <a:rPr sz="2000" spc="-5" dirty="0">
                <a:solidFill>
                  <a:srgbClr val="6B6B6B"/>
                </a:solidFill>
                <a:latin typeface="Calibri"/>
                <a:cs typeface="Calibri"/>
              </a:rPr>
              <a:t>is</a:t>
            </a:r>
            <a:r>
              <a:rPr sz="2000" spc="15" dirty="0">
                <a:solidFill>
                  <a:srgbClr val="6B6B6B"/>
                </a:solidFill>
                <a:latin typeface="Calibri"/>
                <a:cs typeface="Calibri"/>
              </a:rPr>
              <a:t> </a:t>
            </a:r>
            <a:r>
              <a:rPr sz="2000" spc="-10" dirty="0">
                <a:solidFill>
                  <a:srgbClr val="6B6B6B"/>
                </a:solidFill>
                <a:latin typeface="Calibri"/>
                <a:cs typeface="Calibri"/>
              </a:rPr>
              <a:t>around</a:t>
            </a:r>
            <a:r>
              <a:rPr sz="2000" spc="-15" dirty="0">
                <a:solidFill>
                  <a:srgbClr val="6B6B6B"/>
                </a:solidFill>
                <a:latin typeface="Calibri"/>
                <a:cs typeface="Calibri"/>
              </a:rPr>
              <a:t> </a:t>
            </a:r>
            <a:r>
              <a:rPr sz="2000" dirty="0">
                <a:solidFill>
                  <a:srgbClr val="6B6B6B"/>
                </a:solidFill>
                <a:latin typeface="Calibri"/>
                <a:cs typeface="Calibri"/>
              </a:rPr>
              <a:t>1.5-1.7%</a:t>
            </a:r>
            <a:endParaRPr sz="2000">
              <a:latin typeface="Calibri"/>
              <a:cs typeface="Calibri"/>
            </a:endParaRPr>
          </a:p>
          <a:p>
            <a:pPr>
              <a:lnSpc>
                <a:spcPct val="100000"/>
              </a:lnSpc>
              <a:spcBef>
                <a:spcPts val="35"/>
              </a:spcBef>
            </a:pPr>
            <a:endParaRPr sz="2100">
              <a:latin typeface="Calibri"/>
              <a:cs typeface="Calibri"/>
            </a:endParaRPr>
          </a:p>
          <a:p>
            <a:pPr marL="6414770">
              <a:lnSpc>
                <a:spcPct val="100000"/>
              </a:lnSpc>
            </a:pPr>
            <a:r>
              <a:rPr sz="1800" b="1" spc="-15" dirty="0">
                <a:latin typeface="Calibri"/>
                <a:cs typeface="Calibri"/>
              </a:rPr>
              <a:t>Source</a:t>
            </a:r>
            <a:r>
              <a:rPr sz="1800" b="1" spc="-10" dirty="0">
                <a:latin typeface="Calibri"/>
                <a:cs typeface="Calibri"/>
              </a:rPr>
              <a:t> </a:t>
            </a:r>
            <a:r>
              <a:rPr sz="1800" b="1" spc="5" dirty="0">
                <a:latin typeface="Calibri"/>
                <a:cs typeface="Calibri"/>
              </a:rPr>
              <a:t>:-</a:t>
            </a:r>
            <a:r>
              <a:rPr sz="1800" b="1" spc="-5" dirty="0">
                <a:latin typeface="Calibri"/>
                <a:cs typeface="Calibri"/>
              </a:rPr>
              <a:t> </a:t>
            </a:r>
            <a:r>
              <a:rPr sz="1800" b="1" spc="-15" dirty="0">
                <a:latin typeface="Calibri"/>
                <a:cs typeface="Calibri"/>
              </a:rPr>
              <a:t>https://</a:t>
            </a:r>
            <a:r>
              <a:rPr sz="1800" b="1" spc="-15" dirty="0">
                <a:latin typeface="Calibri"/>
                <a:cs typeface="Calibri"/>
                <a:hlinkClick r:id="rId2"/>
              </a:rPr>
              <a:t>www.shl.com</a:t>
            </a:r>
            <a:endParaRPr sz="1800">
              <a:latin typeface="Calibri"/>
              <a:cs typeface="Calibri"/>
            </a:endParaRPr>
          </a:p>
        </p:txBody>
      </p:sp>
      <p:pic>
        <p:nvPicPr>
          <p:cNvPr id="14" name="object 14"/>
          <p:cNvPicPr/>
          <p:nvPr/>
        </p:nvPicPr>
        <p:blipFill>
          <a:blip r:embed="rId3" cstate="print"/>
          <a:stretch>
            <a:fillRect/>
          </a:stretch>
        </p:blipFill>
        <p:spPr>
          <a:xfrm>
            <a:off x="42671" y="9144"/>
            <a:ext cx="1325880" cy="670559"/>
          </a:xfrm>
          <a:prstGeom prst="rect">
            <a:avLst/>
          </a:prstGeom>
        </p:spPr>
      </p:pic>
      <p:sp>
        <p:nvSpPr>
          <p:cNvPr id="15" name="object 15"/>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7</a:t>
            </a:fld>
            <a:endParaRPr sz="1200">
              <a:latin typeface="Microsoft Sans Serif"/>
              <a:cs typeface="Microsoft Sans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699" y="630123"/>
            <a:ext cx="9304655" cy="695325"/>
          </a:xfrm>
          <a:prstGeom prst="rect">
            <a:avLst/>
          </a:prstGeom>
        </p:spPr>
        <p:txBody>
          <a:bodyPr vert="horz" wrap="square" lIns="0" tIns="12065" rIns="0" bIns="0" rtlCol="0">
            <a:spAutoFit/>
          </a:bodyPr>
          <a:lstStyle/>
          <a:p>
            <a:pPr marL="12700">
              <a:lnSpc>
                <a:spcPct val="100000"/>
              </a:lnSpc>
              <a:spcBef>
                <a:spcPts val="95"/>
              </a:spcBef>
            </a:pPr>
            <a:r>
              <a:rPr spc="-20" dirty="0"/>
              <a:t>PROBLEMS</a:t>
            </a:r>
            <a:r>
              <a:rPr spc="25" dirty="0"/>
              <a:t> </a:t>
            </a:r>
            <a:r>
              <a:rPr spc="-65" dirty="0"/>
              <a:t>FACED</a:t>
            </a:r>
            <a:r>
              <a:rPr spc="10" dirty="0"/>
              <a:t> </a:t>
            </a:r>
            <a:r>
              <a:rPr spc="-75" dirty="0"/>
              <a:t>BY</a:t>
            </a:r>
            <a:r>
              <a:rPr spc="-20" dirty="0"/>
              <a:t> </a:t>
            </a:r>
            <a:r>
              <a:rPr spc="-5" dirty="0"/>
              <a:t>INDIAN</a:t>
            </a:r>
            <a:r>
              <a:rPr spc="10" dirty="0"/>
              <a:t> </a:t>
            </a:r>
            <a:r>
              <a:rPr spc="-15" dirty="0"/>
              <a:t>STUDENTS</a:t>
            </a:r>
          </a:p>
        </p:txBody>
      </p:sp>
      <p:grpSp>
        <p:nvGrpSpPr>
          <p:cNvPr id="3" name="object 3"/>
          <p:cNvGrpSpPr/>
          <p:nvPr/>
        </p:nvGrpSpPr>
        <p:grpSpPr>
          <a:xfrm>
            <a:off x="1453641" y="1749298"/>
            <a:ext cx="9284970" cy="4240530"/>
            <a:chOff x="1453641" y="1749298"/>
            <a:chExt cx="9284970" cy="4240530"/>
          </a:xfrm>
        </p:grpSpPr>
        <p:pic>
          <p:nvPicPr>
            <p:cNvPr id="4" name="object 4"/>
            <p:cNvPicPr/>
            <p:nvPr/>
          </p:nvPicPr>
          <p:blipFill>
            <a:blip r:embed="rId2" cstate="print"/>
            <a:stretch>
              <a:fillRect/>
            </a:stretch>
          </p:blipFill>
          <p:spPr>
            <a:xfrm>
              <a:off x="1459991" y="1755648"/>
              <a:ext cx="9272016" cy="4227576"/>
            </a:xfrm>
            <a:prstGeom prst="rect">
              <a:avLst/>
            </a:prstGeom>
          </p:spPr>
        </p:pic>
        <p:sp>
          <p:nvSpPr>
            <p:cNvPr id="5" name="object 5"/>
            <p:cNvSpPr/>
            <p:nvPr/>
          </p:nvSpPr>
          <p:spPr>
            <a:xfrm>
              <a:off x="1456816" y="1752473"/>
              <a:ext cx="9278620" cy="4234180"/>
            </a:xfrm>
            <a:custGeom>
              <a:avLst/>
              <a:gdLst/>
              <a:ahLst/>
              <a:cxnLst/>
              <a:rect l="l" t="t" r="r" b="b"/>
              <a:pathLst>
                <a:path w="9278620" h="4234180">
                  <a:moveTo>
                    <a:pt x="0" y="4233926"/>
                  </a:moveTo>
                  <a:lnTo>
                    <a:pt x="9278366" y="4233926"/>
                  </a:lnTo>
                  <a:lnTo>
                    <a:pt x="9278366" y="0"/>
                  </a:lnTo>
                  <a:lnTo>
                    <a:pt x="0" y="0"/>
                  </a:lnTo>
                  <a:lnTo>
                    <a:pt x="0" y="4233926"/>
                  </a:lnTo>
                  <a:close/>
                </a:path>
              </a:pathLst>
            </a:custGeom>
            <a:ln w="6350">
              <a:solidFill>
                <a:srgbClr val="000000"/>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2671" y="9144"/>
            <a:ext cx="1325880" cy="670559"/>
          </a:xfrm>
          <a:prstGeom prst="rect">
            <a:avLst/>
          </a:prstGeom>
        </p:spPr>
      </p:pic>
      <p:sp>
        <p:nvSpPr>
          <p:cNvPr id="7" name="object 7"/>
          <p:cNvSpPr txBox="1"/>
          <p:nvPr/>
        </p:nvSpPr>
        <p:spPr>
          <a:xfrm>
            <a:off x="11342496" y="6307144"/>
            <a:ext cx="168275" cy="198120"/>
          </a:xfrm>
          <a:prstGeom prst="rect">
            <a:avLst/>
          </a:prstGeom>
        </p:spPr>
        <p:txBody>
          <a:bodyPr vert="horz" wrap="square" lIns="0" tIns="0" rIns="0" bIns="0" rtlCol="0">
            <a:spAutoFit/>
          </a:bodyPr>
          <a:lstStyle/>
          <a:p>
            <a:pPr marL="38100">
              <a:lnSpc>
                <a:spcPts val="1405"/>
              </a:lnSpc>
            </a:pPr>
            <a:fld id="{81D60167-4931-47E6-BA6A-407CBD079E47}" type="slidenum">
              <a:rPr sz="1200" spc="55" dirty="0">
                <a:solidFill>
                  <a:srgbClr val="0E243D"/>
                </a:solidFill>
                <a:latin typeface="Microsoft Sans Serif"/>
                <a:cs typeface="Microsoft Sans Serif"/>
              </a:rPr>
              <a:pPr marL="38100">
                <a:lnSpc>
                  <a:spcPts val="1405"/>
                </a:lnSpc>
              </a:pPr>
              <a:t>8</a:t>
            </a:fld>
            <a:endParaRPr sz="1200">
              <a:latin typeface="Microsoft Sans Serif"/>
              <a:cs typeface="Microsoft Sans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177271" y="4666488"/>
            <a:ext cx="2024380" cy="2201545"/>
            <a:chOff x="10177271" y="4666488"/>
            <a:chExt cx="2024380" cy="2201545"/>
          </a:xfrm>
        </p:grpSpPr>
        <p:sp>
          <p:nvSpPr>
            <p:cNvPr id="3" name="object 3"/>
            <p:cNvSpPr/>
            <p:nvPr/>
          </p:nvSpPr>
          <p:spPr>
            <a:xfrm>
              <a:off x="10552175" y="4666488"/>
              <a:ext cx="603885" cy="680085"/>
            </a:xfrm>
            <a:custGeom>
              <a:avLst/>
              <a:gdLst/>
              <a:ahLst/>
              <a:cxnLst/>
              <a:rect l="l" t="t" r="r" b="b"/>
              <a:pathLst>
                <a:path w="603884" h="680085">
                  <a:moveTo>
                    <a:pt x="300863" y="0"/>
                  </a:moveTo>
                  <a:lnTo>
                    <a:pt x="0" y="171195"/>
                  </a:lnTo>
                  <a:lnTo>
                    <a:pt x="0" y="511048"/>
                  </a:lnTo>
                  <a:lnTo>
                    <a:pt x="301625" y="679704"/>
                  </a:lnTo>
                  <a:lnTo>
                    <a:pt x="602996" y="511048"/>
                  </a:lnTo>
                  <a:lnTo>
                    <a:pt x="602883" y="462275"/>
                  </a:lnTo>
                  <a:lnTo>
                    <a:pt x="603376" y="170306"/>
                  </a:lnTo>
                  <a:lnTo>
                    <a:pt x="300863" y="0"/>
                  </a:lnTo>
                  <a:close/>
                </a:path>
              </a:pathLst>
            </a:custGeom>
            <a:solidFill>
              <a:srgbClr val="DCD2CC"/>
            </a:solidFill>
          </p:spPr>
          <p:txBody>
            <a:bodyPr wrap="square" lIns="0" tIns="0" rIns="0" bIns="0" rtlCol="0"/>
            <a:lstStyle/>
            <a:p>
              <a:endParaRPr/>
            </a:p>
          </p:txBody>
        </p:sp>
        <p:sp>
          <p:nvSpPr>
            <p:cNvPr id="4" name="object 4"/>
            <p:cNvSpPr/>
            <p:nvPr/>
          </p:nvSpPr>
          <p:spPr>
            <a:xfrm>
              <a:off x="10524743" y="5145024"/>
              <a:ext cx="1667510" cy="1713230"/>
            </a:xfrm>
            <a:custGeom>
              <a:avLst/>
              <a:gdLst/>
              <a:ahLst/>
              <a:cxnLst/>
              <a:rect l="l" t="t" r="r" b="b"/>
              <a:pathLst>
                <a:path w="1667509" h="1713229">
                  <a:moveTo>
                    <a:pt x="998854" y="0"/>
                  </a:moveTo>
                  <a:lnTo>
                    <a:pt x="1667255" y="374014"/>
                  </a:lnTo>
                  <a:lnTo>
                    <a:pt x="1667255" y="1712975"/>
                  </a:lnTo>
                  <a:lnTo>
                    <a:pt x="48513" y="1712975"/>
                  </a:lnTo>
                  <a:lnTo>
                    <a:pt x="0" y="1686017"/>
                  </a:lnTo>
                  <a:lnTo>
                    <a:pt x="0" y="564667"/>
                  </a:lnTo>
                  <a:lnTo>
                    <a:pt x="998854" y="0"/>
                  </a:lnTo>
                  <a:close/>
                </a:path>
              </a:pathLst>
            </a:custGeom>
            <a:ln w="19050">
              <a:solidFill>
                <a:srgbClr val="F7921F"/>
              </a:solidFill>
            </a:ln>
          </p:spPr>
          <p:txBody>
            <a:bodyPr wrap="square" lIns="0" tIns="0" rIns="0" bIns="0" rtlCol="0"/>
            <a:lstStyle/>
            <a:p>
              <a:endParaRPr/>
            </a:p>
          </p:txBody>
        </p:sp>
        <p:sp>
          <p:nvSpPr>
            <p:cNvPr id="5" name="object 5"/>
            <p:cNvSpPr/>
            <p:nvPr/>
          </p:nvSpPr>
          <p:spPr>
            <a:xfrm>
              <a:off x="10177271" y="5346192"/>
              <a:ext cx="749935" cy="856615"/>
            </a:xfrm>
            <a:custGeom>
              <a:avLst/>
              <a:gdLst/>
              <a:ahLst/>
              <a:cxnLst/>
              <a:rect l="l" t="t" r="r" b="b"/>
              <a:pathLst>
                <a:path w="749934" h="856614">
                  <a:moveTo>
                    <a:pt x="372872" y="0"/>
                  </a:moveTo>
                  <a:lnTo>
                    <a:pt x="0" y="215646"/>
                  </a:lnTo>
                  <a:lnTo>
                    <a:pt x="0" y="643890"/>
                  </a:lnTo>
                  <a:lnTo>
                    <a:pt x="373887" y="856488"/>
                  </a:lnTo>
                  <a:lnTo>
                    <a:pt x="749807" y="644906"/>
                  </a:lnTo>
                  <a:lnTo>
                    <a:pt x="747776" y="214630"/>
                  </a:lnTo>
                  <a:lnTo>
                    <a:pt x="372872" y="0"/>
                  </a:lnTo>
                  <a:close/>
                </a:path>
              </a:pathLst>
            </a:custGeom>
            <a:solidFill>
              <a:srgbClr val="F9BD79"/>
            </a:solidFill>
          </p:spPr>
          <p:txBody>
            <a:bodyPr wrap="square" lIns="0" tIns="0" rIns="0" bIns="0" rtlCol="0"/>
            <a:lstStyle/>
            <a:p>
              <a:endParaRPr/>
            </a:p>
          </p:txBody>
        </p:sp>
      </p:grpSp>
      <p:sp>
        <p:nvSpPr>
          <p:cNvPr id="6" name="object 6"/>
          <p:cNvSpPr txBox="1"/>
          <p:nvPr/>
        </p:nvSpPr>
        <p:spPr>
          <a:xfrm>
            <a:off x="11367896" y="6289954"/>
            <a:ext cx="117475"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0E243D"/>
                </a:solidFill>
                <a:latin typeface="Microsoft Sans Serif"/>
                <a:cs typeface="Microsoft Sans Serif"/>
              </a:rPr>
              <a:t>8</a:t>
            </a:r>
            <a:endParaRPr sz="1200">
              <a:latin typeface="Microsoft Sans Serif"/>
              <a:cs typeface="Microsoft Sans Serif"/>
            </a:endParaRPr>
          </a:p>
        </p:txBody>
      </p:sp>
      <p:grpSp>
        <p:nvGrpSpPr>
          <p:cNvPr id="7" name="object 7"/>
          <p:cNvGrpSpPr/>
          <p:nvPr/>
        </p:nvGrpSpPr>
        <p:grpSpPr>
          <a:xfrm>
            <a:off x="6080550" y="1728792"/>
            <a:ext cx="5867400" cy="2164715"/>
            <a:chOff x="6080550" y="1728792"/>
            <a:chExt cx="5867400" cy="2164715"/>
          </a:xfrm>
        </p:grpSpPr>
        <p:sp>
          <p:nvSpPr>
            <p:cNvPr id="8" name="object 8"/>
            <p:cNvSpPr/>
            <p:nvPr/>
          </p:nvSpPr>
          <p:spPr>
            <a:xfrm>
              <a:off x="6080550" y="1733032"/>
              <a:ext cx="5855335" cy="2157730"/>
            </a:xfrm>
            <a:custGeom>
              <a:avLst/>
              <a:gdLst/>
              <a:ahLst/>
              <a:cxnLst/>
              <a:rect l="l" t="t" r="r" b="b"/>
              <a:pathLst>
                <a:path w="5855334" h="2157729">
                  <a:moveTo>
                    <a:pt x="1588131" y="0"/>
                  </a:moveTo>
                  <a:lnTo>
                    <a:pt x="1545161" y="560"/>
                  </a:lnTo>
                  <a:lnTo>
                    <a:pt x="1499443" y="1854"/>
                  </a:lnTo>
                  <a:lnTo>
                    <a:pt x="1449991" y="3802"/>
                  </a:lnTo>
                  <a:lnTo>
                    <a:pt x="1395820" y="6322"/>
                  </a:lnTo>
                  <a:lnTo>
                    <a:pt x="1195151" y="16519"/>
                  </a:lnTo>
                  <a:lnTo>
                    <a:pt x="1125000" y="19755"/>
                  </a:lnTo>
                  <a:lnTo>
                    <a:pt x="1059817" y="22264"/>
                  </a:lnTo>
                  <a:lnTo>
                    <a:pt x="999119" y="24102"/>
                  </a:lnTo>
                  <a:lnTo>
                    <a:pt x="942420" y="25327"/>
                  </a:lnTo>
                  <a:lnTo>
                    <a:pt x="889235" y="25997"/>
                  </a:lnTo>
                  <a:lnTo>
                    <a:pt x="839079" y="26169"/>
                  </a:lnTo>
                  <a:lnTo>
                    <a:pt x="791466" y="25901"/>
                  </a:lnTo>
                  <a:lnTo>
                    <a:pt x="745912" y="25249"/>
                  </a:lnTo>
                  <a:lnTo>
                    <a:pt x="701932" y="24273"/>
                  </a:lnTo>
                  <a:lnTo>
                    <a:pt x="616750" y="21573"/>
                  </a:lnTo>
                  <a:lnTo>
                    <a:pt x="424930" y="14265"/>
                  </a:lnTo>
                  <a:lnTo>
                    <a:pt x="369124" y="12846"/>
                  </a:lnTo>
                  <a:lnTo>
                    <a:pt x="319035" y="12144"/>
                  </a:lnTo>
                  <a:lnTo>
                    <a:pt x="272464" y="12045"/>
                  </a:lnTo>
                  <a:lnTo>
                    <a:pt x="227213" y="12432"/>
                  </a:lnTo>
                  <a:lnTo>
                    <a:pt x="181085" y="13188"/>
                  </a:lnTo>
                  <a:lnTo>
                    <a:pt x="15448" y="16519"/>
                  </a:lnTo>
                  <a:lnTo>
                    <a:pt x="22798" y="234540"/>
                  </a:lnTo>
                  <a:lnTo>
                    <a:pt x="23710" y="277110"/>
                  </a:lnTo>
                  <a:lnTo>
                    <a:pt x="24096" y="318453"/>
                  </a:lnTo>
                  <a:lnTo>
                    <a:pt x="23880" y="360343"/>
                  </a:lnTo>
                  <a:lnTo>
                    <a:pt x="22985" y="404553"/>
                  </a:lnTo>
                  <a:lnTo>
                    <a:pt x="21333" y="452857"/>
                  </a:lnTo>
                  <a:lnTo>
                    <a:pt x="18846" y="507029"/>
                  </a:lnTo>
                  <a:lnTo>
                    <a:pt x="11766" y="638851"/>
                  </a:lnTo>
                  <a:lnTo>
                    <a:pt x="9182" y="703473"/>
                  </a:lnTo>
                  <a:lnTo>
                    <a:pt x="7591" y="763144"/>
                  </a:lnTo>
                  <a:lnTo>
                    <a:pt x="6890" y="818298"/>
                  </a:lnTo>
                  <a:lnTo>
                    <a:pt x="6971" y="869371"/>
                  </a:lnTo>
                  <a:lnTo>
                    <a:pt x="7731" y="916798"/>
                  </a:lnTo>
                  <a:lnTo>
                    <a:pt x="9064" y="961014"/>
                  </a:lnTo>
                  <a:lnTo>
                    <a:pt x="10864" y="1002454"/>
                  </a:lnTo>
                  <a:lnTo>
                    <a:pt x="13028" y="1041553"/>
                  </a:lnTo>
                  <a:lnTo>
                    <a:pt x="20362" y="1154198"/>
                  </a:lnTo>
                  <a:lnTo>
                    <a:pt x="22481" y="1194583"/>
                  </a:lnTo>
                  <a:lnTo>
                    <a:pt x="24154" y="1237318"/>
                  </a:lnTo>
                  <a:lnTo>
                    <a:pt x="25212" y="1282836"/>
                  </a:lnTo>
                  <a:lnTo>
                    <a:pt x="25489" y="1331569"/>
                  </a:lnTo>
                  <a:lnTo>
                    <a:pt x="24818" y="1383951"/>
                  </a:lnTo>
                  <a:lnTo>
                    <a:pt x="23032" y="1440414"/>
                  </a:lnTo>
                  <a:lnTo>
                    <a:pt x="19964" y="1501391"/>
                  </a:lnTo>
                  <a:lnTo>
                    <a:pt x="15448" y="1567316"/>
                  </a:lnTo>
                  <a:lnTo>
                    <a:pt x="10943" y="1627710"/>
                  </a:lnTo>
                  <a:lnTo>
                    <a:pt x="7107" y="1684670"/>
                  </a:lnTo>
                  <a:lnTo>
                    <a:pt x="4017" y="1738791"/>
                  </a:lnTo>
                  <a:lnTo>
                    <a:pt x="1751" y="1790667"/>
                  </a:lnTo>
                  <a:lnTo>
                    <a:pt x="386" y="1840894"/>
                  </a:lnTo>
                  <a:lnTo>
                    <a:pt x="0" y="1890068"/>
                  </a:lnTo>
                  <a:lnTo>
                    <a:pt x="669" y="1938783"/>
                  </a:lnTo>
                  <a:lnTo>
                    <a:pt x="2471" y="1987637"/>
                  </a:lnTo>
                  <a:lnTo>
                    <a:pt x="5483" y="2037223"/>
                  </a:lnTo>
                  <a:lnTo>
                    <a:pt x="9784" y="2088137"/>
                  </a:lnTo>
                  <a:lnTo>
                    <a:pt x="15448" y="2140975"/>
                  </a:lnTo>
                  <a:lnTo>
                    <a:pt x="59303" y="2138971"/>
                  </a:lnTo>
                  <a:lnTo>
                    <a:pt x="105076" y="2137772"/>
                  </a:lnTo>
                  <a:lnTo>
                    <a:pt x="152554" y="2137278"/>
                  </a:lnTo>
                  <a:lnTo>
                    <a:pt x="201523" y="2137390"/>
                  </a:lnTo>
                  <a:lnTo>
                    <a:pt x="251770" y="2138010"/>
                  </a:lnTo>
                  <a:lnTo>
                    <a:pt x="303081" y="2139038"/>
                  </a:lnTo>
                  <a:lnTo>
                    <a:pt x="355243" y="2140377"/>
                  </a:lnTo>
                  <a:lnTo>
                    <a:pt x="621348" y="2148253"/>
                  </a:lnTo>
                  <a:lnTo>
                    <a:pt x="674134" y="2149374"/>
                  </a:lnTo>
                  <a:lnTo>
                    <a:pt x="726276" y="2150112"/>
                  </a:lnTo>
                  <a:lnTo>
                    <a:pt x="777562" y="2150369"/>
                  </a:lnTo>
                  <a:lnTo>
                    <a:pt x="827777" y="2150045"/>
                  </a:lnTo>
                  <a:lnTo>
                    <a:pt x="876709" y="2149043"/>
                  </a:lnTo>
                  <a:lnTo>
                    <a:pt x="924144" y="2147263"/>
                  </a:lnTo>
                  <a:lnTo>
                    <a:pt x="969868" y="2144607"/>
                  </a:lnTo>
                  <a:lnTo>
                    <a:pt x="1077172" y="2135710"/>
                  </a:lnTo>
                  <a:lnTo>
                    <a:pt x="1136448" y="2132482"/>
                  </a:lnTo>
                  <a:lnTo>
                    <a:pt x="1192028" y="2130975"/>
                  </a:lnTo>
                  <a:lnTo>
                    <a:pt x="1244447" y="2130873"/>
                  </a:lnTo>
                  <a:lnTo>
                    <a:pt x="1294236" y="2131860"/>
                  </a:lnTo>
                  <a:lnTo>
                    <a:pt x="1341930" y="2133618"/>
                  </a:lnTo>
                  <a:lnTo>
                    <a:pt x="1477765" y="2140363"/>
                  </a:lnTo>
                  <a:lnTo>
                    <a:pt x="1522405" y="2142046"/>
                  </a:lnTo>
                  <a:lnTo>
                    <a:pt x="1567616" y="2142920"/>
                  </a:lnTo>
                  <a:lnTo>
                    <a:pt x="1613928" y="2142669"/>
                  </a:lnTo>
                  <a:lnTo>
                    <a:pt x="1661876" y="2140975"/>
                  </a:lnTo>
                  <a:lnTo>
                    <a:pt x="1721774" y="2138218"/>
                  </a:lnTo>
                  <a:lnTo>
                    <a:pt x="1775405" y="2136415"/>
                  </a:lnTo>
                  <a:lnTo>
                    <a:pt x="1824557" y="2135438"/>
                  </a:lnTo>
                  <a:lnTo>
                    <a:pt x="1871018" y="2135159"/>
                  </a:lnTo>
                  <a:lnTo>
                    <a:pt x="1916575" y="2135450"/>
                  </a:lnTo>
                  <a:lnTo>
                    <a:pt x="1963016" y="2136183"/>
                  </a:lnTo>
                  <a:lnTo>
                    <a:pt x="2193371" y="2140975"/>
                  </a:lnTo>
                  <a:lnTo>
                    <a:pt x="2257227" y="2141227"/>
                  </a:lnTo>
                  <a:lnTo>
                    <a:pt x="2317151" y="2140181"/>
                  </a:lnTo>
                  <a:lnTo>
                    <a:pt x="2373419" y="2138254"/>
                  </a:lnTo>
                  <a:lnTo>
                    <a:pt x="2523042" y="2131339"/>
                  </a:lnTo>
                  <a:lnTo>
                    <a:pt x="2567439" y="2130042"/>
                  </a:lnTo>
                  <a:lnTo>
                    <a:pt x="2609558" y="2129941"/>
                  </a:lnTo>
                  <a:lnTo>
                    <a:pt x="2649673" y="2131453"/>
                  </a:lnTo>
                  <a:lnTo>
                    <a:pt x="2688060" y="2134992"/>
                  </a:lnTo>
                  <a:lnTo>
                    <a:pt x="2724993" y="2140975"/>
                  </a:lnTo>
                  <a:lnTo>
                    <a:pt x="2760779" y="2146107"/>
                  </a:lnTo>
                  <a:lnTo>
                    <a:pt x="2801155" y="2148418"/>
                  </a:lnTo>
                  <a:lnTo>
                    <a:pt x="2845473" y="2148476"/>
                  </a:lnTo>
                  <a:lnTo>
                    <a:pt x="2893085" y="2146845"/>
                  </a:lnTo>
                  <a:lnTo>
                    <a:pt x="2943343" y="2144092"/>
                  </a:lnTo>
                  <a:lnTo>
                    <a:pt x="3049204" y="2137487"/>
                  </a:lnTo>
                  <a:lnTo>
                    <a:pt x="3103510" y="2134766"/>
                  </a:lnTo>
                  <a:lnTo>
                    <a:pt x="3157869" y="2133188"/>
                  </a:lnTo>
                  <a:lnTo>
                    <a:pt x="3211633" y="2133319"/>
                  </a:lnTo>
                  <a:lnTo>
                    <a:pt x="3264153" y="2135726"/>
                  </a:lnTo>
                  <a:lnTo>
                    <a:pt x="3314781" y="2140975"/>
                  </a:lnTo>
                  <a:lnTo>
                    <a:pt x="3360000" y="2146263"/>
                  </a:lnTo>
                  <a:lnTo>
                    <a:pt x="3410168" y="2150425"/>
                  </a:lnTo>
                  <a:lnTo>
                    <a:pt x="3464248" y="2153538"/>
                  </a:lnTo>
                  <a:lnTo>
                    <a:pt x="3521207" y="2155681"/>
                  </a:lnTo>
                  <a:lnTo>
                    <a:pt x="3580009" y="2156932"/>
                  </a:lnTo>
                  <a:lnTo>
                    <a:pt x="3639620" y="2157370"/>
                  </a:lnTo>
                  <a:lnTo>
                    <a:pt x="3699004" y="2157072"/>
                  </a:lnTo>
                  <a:lnTo>
                    <a:pt x="3757127" y="2156117"/>
                  </a:lnTo>
                  <a:lnTo>
                    <a:pt x="3812952" y="2154583"/>
                  </a:lnTo>
                  <a:lnTo>
                    <a:pt x="3865447" y="2152549"/>
                  </a:lnTo>
                  <a:lnTo>
                    <a:pt x="3913575" y="2150093"/>
                  </a:lnTo>
                  <a:lnTo>
                    <a:pt x="3956301" y="2147293"/>
                  </a:lnTo>
                  <a:lnTo>
                    <a:pt x="4057486" y="2136692"/>
                  </a:lnTo>
                  <a:lnTo>
                    <a:pt x="4096692" y="2133184"/>
                  </a:lnTo>
                  <a:lnTo>
                    <a:pt x="4139277" y="2130517"/>
                  </a:lnTo>
                  <a:lnTo>
                    <a:pt x="4185489" y="2128758"/>
                  </a:lnTo>
                  <a:lnTo>
                    <a:pt x="4235579" y="2127973"/>
                  </a:lnTo>
                  <a:lnTo>
                    <a:pt x="4289795" y="2128228"/>
                  </a:lnTo>
                  <a:lnTo>
                    <a:pt x="4348386" y="2129589"/>
                  </a:lnTo>
                  <a:lnTo>
                    <a:pt x="4411602" y="2132123"/>
                  </a:lnTo>
                  <a:lnTo>
                    <a:pt x="4479692" y="2135896"/>
                  </a:lnTo>
                  <a:lnTo>
                    <a:pt x="4552904" y="2140975"/>
                  </a:lnTo>
                  <a:lnTo>
                    <a:pt x="4611481" y="2144724"/>
                  </a:lnTo>
                  <a:lnTo>
                    <a:pt x="4662042" y="2146672"/>
                  </a:lnTo>
                  <a:lnTo>
                    <a:pt x="4706479" y="2147154"/>
                  </a:lnTo>
                  <a:lnTo>
                    <a:pt x="4746683" y="2146506"/>
                  </a:lnTo>
                  <a:lnTo>
                    <a:pt x="4784544" y="2145065"/>
                  </a:lnTo>
                  <a:lnTo>
                    <a:pt x="4860803" y="2141144"/>
                  </a:lnTo>
                  <a:lnTo>
                    <a:pt x="4902982" y="2139338"/>
                  </a:lnTo>
                  <a:lnTo>
                    <a:pt x="4950383" y="2138081"/>
                  </a:lnTo>
                  <a:lnTo>
                    <a:pt x="5004895" y="2137711"/>
                  </a:lnTo>
                  <a:lnTo>
                    <a:pt x="5068410" y="2138564"/>
                  </a:lnTo>
                  <a:lnTo>
                    <a:pt x="5210385" y="2143137"/>
                  </a:lnTo>
                  <a:lnTo>
                    <a:pt x="5275181" y="2144107"/>
                  </a:lnTo>
                  <a:lnTo>
                    <a:pt x="5337244" y="2144100"/>
                  </a:lnTo>
                  <a:lnTo>
                    <a:pt x="5396606" y="2143330"/>
                  </a:lnTo>
                  <a:lnTo>
                    <a:pt x="5453303" y="2142012"/>
                  </a:lnTo>
                  <a:lnTo>
                    <a:pt x="5654128" y="2135564"/>
                  </a:lnTo>
                  <a:lnTo>
                    <a:pt x="5698015" y="2134732"/>
                  </a:lnTo>
                  <a:lnTo>
                    <a:pt x="5739443" y="2134642"/>
                  </a:lnTo>
                  <a:lnTo>
                    <a:pt x="5778447" y="2135510"/>
                  </a:lnTo>
                  <a:lnTo>
                    <a:pt x="5815062" y="2137549"/>
                  </a:lnTo>
                  <a:lnTo>
                    <a:pt x="5849320" y="2140975"/>
                  </a:lnTo>
                  <a:lnTo>
                    <a:pt x="5848120" y="2101864"/>
                  </a:lnTo>
                  <a:lnTo>
                    <a:pt x="5845766" y="2010808"/>
                  </a:lnTo>
                  <a:lnTo>
                    <a:pt x="5843926" y="1907919"/>
                  </a:lnTo>
                  <a:lnTo>
                    <a:pt x="5843367" y="1854018"/>
                  </a:lnTo>
                  <a:lnTo>
                    <a:pt x="5843139" y="1799535"/>
                  </a:lnTo>
                  <a:lnTo>
                    <a:pt x="5843309" y="1745261"/>
                  </a:lnTo>
                  <a:lnTo>
                    <a:pt x="5843945" y="1691990"/>
                  </a:lnTo>
                  <a:lnTo>
                    <a:pt x="5845114" y="1640512"/>
                  </a:lnTo>
                  <a:lnTo>
                    <a:pt x="5846883" y="1591621"/>
                  </a:lnTo>
                  <a:lnTo>
                    <a:pt x="5849320" y="1546107"/>
                  </a:lnTo>
                  <a:lnTo>
                    <a:pt x="5851662" y="1493730"/>
                  </a:lnTo>
                  <a:lnTo>
                    <a:pt x="5852283" y="1441285"/>
                  </a:lnTo>
                  <a:lnTo>
                    <a:pt x="5851633" y="1389089"/>
                  </a:lnTo>
                  <a:lnTo>
                    <a:pt x="5850162" y="1337463"/>
                  </a:lnTo>
                  <a:lnTo>
                    <a:pt x="5846559" y="1237195"/>
                  </a:lnTo>
                  <a:lnTo>
                    <a:pt x="5845328" y="1189192"/>
                  </a:lnTo>
                  <a:lnTo>
                    <a:pt x="5845078" y="1143035"/>
                  </a:lnTo>
                  <a:lnTo>
                    <a:pt x="5846258" y="1099044"/>
                  </a:lnTo>
                  <a:lnTo>
                    <a:pt x="5852363" y="1018803"/>
                  </a:lnTo>
                  <a:lnTo>
                    <a:pt x="5854097" y="975993"/>
                  </a:lnTo>
                  <a:lnTo>
                    <a:pt x="5854755" y="929571"/>
                  </a:lnTo>
                  <a:lnTo>
                    <a:pt x="5854570" y="880001"/>
                  </a:lnTo>
                  <a:lnTo>
                    <a:pt x="5853777" y="827747"/>
                  </a:lnTo>
                  <a:lnTo>
                    <a:pt x="5850083" y="659531"/>
                  </a:lnTo>
                  <a:lnTo>
                    <a:pt x="5849192" y="601187"/>
                  </a:lnTo>
                  <a:lnTo>
                    <a:pt x="5848860" y="542482"/>
                  </a:lnTo>
                  <a:lnTo>
                    <a:pt x="5849701" y="416081"/>
                  </a:lnTo>
                  <a:lnTo>
                    <a:pt x="5848874" y="354663"/>
                  </a:lnTo>
                  <a:lnTo>
                    <a:pt x="5847317" y="298590"/>
                  </a:lnTo>
                  <a:lnTo>
                    <a:pt x="5843916" y="198346"/>
                  </a:lnTo>
                  <a:lnTo>
                    <a:pt x="5843027" y="152108"/>
                  </a:lnTo>
                  <a:lnTo>
                    <a:pt x="5843313" y="107079"/>
                  </a:lnTo>
                  <a:lnTo>
                    <a:pt x="5845252" y="62227"/>
                  </a:lnTo>
                  <a:lnTo>
                    <a:pt x="5849320" y="16519"/>
                  </a:lnTo>
                  <a:lnTo>
                    <a:pt x="5801974" y="12966"/>
                  </a:lnTo>
                  <a:lnTo>
                    <a:pt x="5755420" y="11240"/>
                  </a:lnTo>
                  <a:lnTo>
                    <a:pt x="5709358" y="11020"/>
                  </a:lnTo>
                  <a:lnTo>
                    <a:pt x="5663487" y="11987"/>
                  </a:lnTo>
                  <a:lnTo>
                    <a:pt x="5617509" y="13819"/>
                  </a:lnTo>
                  <a:lnTo>
                    <a:pt x="5475921" y="21317"/>
                  </a:lnTo>
                  <a:lnTo>
                    <a:pt x="5426508" y="23417"/>
                  </a:lnTo>
                  <a:lnTo>
                    <a:pt x="5375485" y="24783"/>
                  </a:lnTo>
                  <a:lnTo>
                    <a:pt x="5322552" y="25096"/>
                  </a:lnTo>
                  <a:lnTo>
                    <a:pt x="5267410" y="24036"/>
                  </a:lnTo>
                  <a:lnTo>
                    <a:pt x="5209758" y="21284"/>
                  </a:lnTo>
                  <a:lnTo>
                    <a:pt x="5149296" y="16519"/>
                  </a:lnTo>
                  <a:lnTo>
                    <a:pt x="5080291" y="10758"/>
                  </a:lnTo>
                  <a:lnTo>
                    <a:pt x="5017422" y="7002"/>
                  </a:lnTo>
                  <a:lnTo>
                    <a:pt x="4959932" y="4964"/>
                  </a:lnTo>
                  <a:lnTo>
                    <a:pt x="4907060" y="4355"/>
                  </a:lnTo>
                  <a:lnTo>
                    <a:pt x="4858050" y="4889"/>
                  </a:lnTo>
                  <a:lnTo>
                    <a:pt x="4812143" y="6279"/>
                  </a:lnTo>
                  <a:lnTo>
                    <a:pt x="4768580" y="8238"/>
                  </a:lnTo>
                  <a:lnTo>
                    <a:pt x="4685453" y="12715"/>
                  </a:lnTo>
                  <a:lnTo>
                    <a:pt x="4644372" y="14658"/>
                  </a:lnTo>
                  <a:lnTo>
                    <a:pt x="4602601" y="16021"/>
                  </a:lnTo>
                  <a:lnTo>
                    <a:pt x="4559381" y="16519"/>
                  </a:lnTo>
                  <a:lnTo>
                    <a:pt x="4505433" y="16783"/>
                  </a:lnTo>
                  <a:lnTo>
                    <a:pt x="4450059" y="17518"/>
                  </a:lnTo>
                  <a:lnTo>
                    <a:pt x="4281394" y="20567"/>
                  </a:lnTo>
                  <a:lnTo>
                    <a:pt x="4226330" y="21200"/>
                  </a:lnTo>
                  <a:lnTo>
                    <a:pt x="4172845" y="21311"/>
                  </a:lnTo>
                  <a:lnTo>
                    <a:pt x="4121542" y="20700"/>
                  </a:lnTo>
                  <a:lnTo>
                    <a:pt x="4073022" y="19169"/>
                  </a:lnTo>
                  <a:lnTo>
                    <a:pt x="4027886" y="16519"/>
                  </a:lnTo>
                  <a:lnTo>
                    <a:pt x="3977972" y="14073"/>
                  </a:lnTo>
                  <a:lnTo>
                    <a:pt x="3925072" y="13621"/>
                  </a:lnTo>
                  <a:lnTo>
                    <a:pt x="3870181" y="14571"/>
                  </a:lnTo>
                  <a:lnTo>
                    <a:pt x="3758401" y="18306"/>
                  </a:lnTo>
                  <a:lnTo>
                    <a:pt x="3703500" y="19905"/>
                  </a:lnTo>
                  <a:lnTo>
                    <a:pt x="3650585" y="20536"/>
                  </a:lnTo>
                  <a:lnTo>
                    <a:pt x="3600648" y="19604"/>
                  </a:lnTo>
                  <a:lnTo>
                    <a:pt x="3554684" y="16519"/>
                  </a:lnTo>
                  <a:lnTo>
                    <a:pt x="3520354" y="13404"/>
                  </a:lnTo>
                  <a:lnTo>
                    <a:pt x="3482968" y="10645"/>
                  </a:lnTo>
                  <a:lnTo>
                    <a:pt x="3442633" y="8303"/>
                  </a:lnTo>
                  <a:lnTo>
                    <a:pt x="3399458" y="6443"/>
                  </a:lnTo>
                  <a:lnTo>
                    <a:pt x="3353550" y="5128"/>
                  </a:lnTo>
                  <a:lnTo>
                    <a:pt x="3305018" y="4422"/>
                  </a:lnTo>
                  <a:lnTo>
                    <a:pt x="3253970" y="4387"/>
                  </a:lnTo>
                  <a:lnTo>
                    <a:pt x="3200514" y="5089"/>
                  </a:lnTo>
                  <a:lnTo>
                    <a:pt x="3144758" y="6589"/>
                  </a:lnTo>
                  <a:lnTo>
                    <a:pt x="3086810" y="8952"/>
                  </a:lnTo>
                  <a:lnTo>
                    <a:pt x="3026778" y="12240"/>
                  </a:lnTo>
                  <a:lnTo>
                    <a:pt x="2964769" y="16519"/>
                  </a:lnTo>
                  <a:lnTo>
                    <a:pt x="2902883" y="20045"/>
                  </a:lnTo>
                  <a:lnTo>
                    <a:pt x="2843170" y="21352"/>
                  </a:lnTo>
                  <a:lnTo>
                    <a:pt x="2785676" y="20912"/>
                  </a:lnTo>
                  <a:lnTo>
                    <a:pt x="2730440" y="19200"/>
                  </a:lnTo>
                  <a:lnTo>
                    <a:pt x="2677507" y="16688"/>
                  </a:lnTo>
                  <a:lnTo>
                    <a:pt x="2578715" y="11163"/>
                  </a:lnTo>
                  <a:lnTo>
                    <a:pt x="2532941" y="9096"/>
                  </a:lnTo>
                  <a:lnTo>
                    <a:pt x="2489639" y="8125"/>
                  </a:lnTo>
                  <a:lnTo>
                    <a:pt x="2448850" y="8722"/>
                  </a:lnTo>
                  <a:lnTo>
                    <a:pt x="2410616" y="11362"/>
                  </a:lnTo>
                  <a:lnTo>
                    <a:pt x="2374981" y="16519"/>
                  </a:lnTo>
                  <a:lnTo>
                    <a:pt x="2336422" y="23045"/>
                  </a:lnTo>
                  <a:lnTo>
                    <a:pt x="2295735" y="28282"/>
                  </a:lnTo>
                  <a:lnTo>
                    <a:pt x="2252978" y="32224"/>
                  </a:lnTo>
                  <a:lnTo>
                    <a:pt x="2208210" y="34865"/>
                  </a:lnTo>
                  <a:lnTo>
                    <a:pt x="2161488" y="36201"/>
                  </a:lnTo>
                  <a:lnTo>
                    <a:pt x="2112869" y="36227"/>
                  </a:lnTo>
                  <a:lnTo>
                    <a:pt x="2062413" y="34937"/>
                  </a:lnTo>
                  <a:lnTo>
                    <a:pt x="2010176" y="32327"/>
                  </a:lnTo>
                  <a:lnTo>
                    <a:pt x="1956216" y="28390"/>
                  </a:lnTo>
                  <a:lnTo>
                    <a:pt x="1900591" y="23122"/>
                  </a:lnTo>
                  <a:lnTo>
                    <a:pt x="1796206" y="10998"/>
                  </a:lnTo>
                  <a:lnTo>
                    <a:pt x="1752212" y="6691"/>
                  </a:lnTo>
                  <a:lnTo>
                    <a:pt x="1710392" y="3517"/>
                  </a:lnTo>
                  <a:lnTo>
                    <a:pt x="1669761" y="1398"/>
                  </a:lnTo>
                  <a:lnTo>
                    <a:pt x="1629336" y="252"/>
                  </a:lnTo>
                  <a:lnTo>
                    <a:pt x="1588131" y="0"/>
                  </a:lnTo>
                  <a:close/>
                </a:path>
              </a:pathLst>
            </a:custGeom>
            <a:solidFill>
              <a:srgbClr val="FFFFFF"/>
            </a:solidFill>
          </p:spPr>
          <p:txBody>
            <a:bodyPr wrap="square" lIns="0" tIns="0" rIns="0" bIns="0" rtlCol="0"/>
            <a:lstStyle/>
            <a:p>
              <a:endParaRPr/>
            </a:p>
          </p:txBody>
        </p:sp>
        <p:sp>
          <p:nvSpPr>
            <p:cNvPr id="9" name="object 9"/>
            <p:cNvSpPr/>
            <p:nvPr/>
          </p:nvSpPr>
          <p:spPr>
            <a:xfrm>
              <a:off x="6091891" y="1735142"/>
              <a:ext cx="5849620" cy="2152015"/>
            </a:xfrm>
            <a:custGeom>
              <a:avLst/>
              <a:gdLst/>
              <a:ahLst/>
              <a:cxnLst/>
              <a:rect l="l" t="t" r="r" b="b"/>
              <a:pathLst>
                <a:path w="5849620" h="2152015">
                  <a:moveTo>
                    <a:pt x="4108" y="14409"/>
                  </a:moveTo>
                  <a:lnTo>
                    <a:pt x="43360" y="11975"/>
                  </a:lnTo>
                  <a:lnTo>
                    <a:pt x="84158" y="10935"/>
                  </a:lnTo>
                  <a:lnTo>
                    <a:pt x="127080" y="10969"/>
                  </a:lnTo>
                  <a:lnTo>
                    <a:pt x="172705" y="11758"/>
                  </a:lnTo>
                  <a:lnTo>
                    <a:pt x="221612" y="12981"/>
                  </a:lnTo>
                  <a:lnTo>
                    <a:pt x="274377" y="14318"/>
                  </a:lnTo>
                  <a:lnTo>
                    <a:pt x="331581" y="15450"/>
                  </a:lnTo>
                  <a:lnTo>
                    <a:pt x="393801" y="16055"/>
                  </a:lnTo>
                  <a:lnTo>
                    <a:pt x="461616" y="15815"/>
                  </a:lnTo>
                  <a:lnTo>
                    <a:pt x="535603" y="14409"/>
                  </a:lnTo>
                  <a:lnTo>
                    <a:pt x="589497" y="13205"/>
                  </a:lnTo>
                  <a:lnTo>
                    <a:pt x="641047" y="12530"/>
                  </a:lnTo>
                  <a:lnTo>
                    <a:pt x="690706" y="12297"/>
                  </a:lnTo>
                  <a:lnTo>
                    <a:pt x="738930" y="12421"/>
                  </a:lnTo>
                  <a:lnTo>
                    <a:pt x="786173" y="12816"/>
                  </a:lnTo>
                  <a:lnTo>
                    <a:pt x="832890" y="13396"/>
                  </a:lnTo>
                  <a:lnTo>
                    <a:pt x="879535" y="14076"/>
                  </a:lnTo>
                  <a:lnTo>
                    <a:pt x="926563" y="14769"/>
                  </a:lnTo>
                  <a:lnTo>
                    <a:pt x="974429" y="15390"/>
                  </a:lnTo>
                  <a:lnTo>
                    <a:pt x="1023587" y="15853"/>
                  </a:lnTo>
                  <a:lnTo>
                    <a:pt x="1074491" y="16073"/>
                  </a:lnTo>
                  <a:lnTo>
                    <a:pt x="1127597" y="15962"/>
                  </a:lnTo>
                  <a:lnTo>
                    <a:pt x="1183359" y="15436"/>
                  </a:lnTo>
                  <a:lnTo>
                    <a:pt x="1242231" y="14409"/>
                  </a:lnTo>
                  <a:lnTo>
                    <a:pt x="1319452" y="12640"/>
                  </a:lnTo>
                  <a:lnTo>
                    <a:pt x="1383521" y="11044"/>
                  </a:lnTo>
                  <a:lnTo>
                    <a:pt x="1437364" y="9705"/>
                  </a:lnTo>
                  <a:lnTo>
                    <a:pt x="1483907" y="8704"/>
                  </a:lnTo>
                  <a:lnTo>
                    <a:pt x="1526076" y="8123"/>
                  </a:lnTo>
                  <a:lnTo>
                    <a:pt x="1566797" y="8045"/>
                  </a:lnTo>
                  <a:lnTo>
                    <a:pt x="1608997" y="8553"/>
                  </a:lnTo>
                  <a:lnTo>
                    <a:pt x="1655601" y="9728"/>
                  </a:lnTo>
                  <a:lnTo>
                    <a:pt x="1709535" y="11652"/>
                  </a:lnTo>
                  <a:lnTo>
                    <a:pt x="1773726" y="14409"/>
                  </a:lnTo>
                  <a:lnTo>
                    <a:pt x="1821456" y="16676"/>
                  </a:lnTo>
                  <a:lnTo>
                    <a:pt x="1870751" y="19129"/>
                  </a:lnTo>
                  <a:lnTo>
                    <a:pt x="1921358" y="21651"/>
                  </a:lnTo>
                  <a:lnTo>
                    <a:pt x="1973023" y="24125"/>
                  </a:lnTo>
                  <a:lnTo>
                    <a:pt x="2025492" y="26432"/>
                  </a:lnTo>
                  <a:lnTo>
                    <a:pt x="2078512" y="28455"/>
                  </a:lnTo>
                  <a:lnTo>
                    <a:pt x="2131829" y="30075"/>
                  </a:lnTo>
                  <a:lnTo>
                    <a:pt x="2185191" y="31175"/>
                  </a:lnTo>
                  <a:lnTo>
                    <a:pt x="2238342" y="31637"/>
                  </a:lnTo>
                  <a:lnTo>
                    <a:pt x="2291030" y="31343"/>
                  </a:lnTo>
                  <a:lnTo>
                    <a:pt x="2343001" y="30175"/>
                  </a:lnTo>
                  <a:lnTo>
                    <a:pt x="2394002" y="28016"/>
                  </a:lnTo>
                  <a:lnTo>
                    <a:pt x="2443779" y="24747"/>
                  </a:lnTo>
                  <a:lnTo>
                    <a:pt x="2492079" y="20251"/>
                  </a:lnTo>
                  <a:lnTo>
                    <a:pt x="2538647" y="14409"/>
                  </a:lnTo>
                  <a:lnTo>
                    <a:pt x="2603490" y="6999"/>
                  </a:lnTo>
                  <a:lnTo>
                    <a:pt x="2661817" y="3790"/>
                  </a:lnTo>
                  <a:lnTo>
                    <a:pt x="2714612" y="3824"/>
                  </a:lnTo>
                  <a:lnTo>
                    <a:pt x="2762858" y="6143"/>
                  </a:lnTo>
                  <a:lnTo>
                    <a:pt x="2807538" y="9790"/>
                  </a:lnTo>
                  <a:lnTo>
                    <a:pt x="2849635" y="13806"/>
                  </a:lnTo>
                  <a:lnTo>
                    <a:pt x="2890131" y="17234"/>
                  </a:lnTo>
                  <a:lnTo>
                    <a:pt x="2930010" y="19115"/>
                  </a:lnTo>
                  <a:lnTo>
                    <a:pt x="2970255" y="18493"/>
                  </a:lnTo>
                  <a:lnTo>
                    <a:pt x="3011849" y="14409"/>
                  </a:lnTo>
                  <a:lnTo>
                    <a:pt x="3045732" y="10728"/>
                  </a:lnTo>
                  <a:lnTo>
                    <a:pt x="3081914" y="8896"/>
                  </a:lnTo>
                  <a:lnTo>
                    <a:pt x="3120495" y="8577"/>
                  </a:lnTo>
                  <a:lnTo>
                    <a:pt x="3161574" y="9434"/>
                  </a:lnTo>
                  <a:lnTo>
                    <a:pt x="3205250" y="11128"/>
                  </a:lnTo>
                  <a:lnTo>
                    <a:pt x="3251622" y="13324"/>
                  </a:lnTo>
                  <a:lnTo>
                    <a:pt x="3300790" y="15684"/>
                  </a:lnTo>
                  <a:lnTo>
                    <a:pt x="3352852" y="17871"/>
                  </a:lnTo>
                  <a:lnTo>
                    <a:pt x="3407909" y="19547"/>
                  </a:lnTo>
                  <a:lnTo>
                    <a:pt x="3466058" y="20377"/>
                  </a:lnTo>
                  <a:lnTo>
                    <a:pt x="3527400" y="20022"/>
                  </a:lnTo>
                  <a:lnTo>
                    <a:pt x="3592033" y="18145"/>
                  </a:lnTo>
                  <a:lnTo>
                    <a:pt x="3660057" y="14409"/>
                  </a:lnTo>
                  <a:lnTo>
                    <a:pt x="3738025" y="9343"/>
                  </a:lnTo>
                  <a:lnTo>
                    <a:pt x="3807661" y="5408"/>
                  </a:lnTo>
                  <a:lnTo>
                    <a:pt x="3869767" y="2565"/>
                  </a:lnTo>
                  <a:lnTo>
                    <a:pt x="3925143" y="776"/>
                  </a:lnTo>
                  <a:lnTo>
                    <a:pt x="3974588" y="0"/>
                  </a:lnTo>
                  <a:lnTo>
                    <a:pt x="4018904" y="197"/>
                  </a:lnTo>
                  <a:lnTo>
                    <a:pt x="4058891" y="1329"/>
                  </a:lnTo>
                  <a:lnTo>
                    <a:pt x="4129078" y="6237"/>
                  </a:lnTo>
                  <a:lnTo>
                    <a:pt x="4191552" y="14409"/>
                  </a:lnTo>
                  <a:lnTo>
                    <a:pt x="4225572" y="17913"/>
                  </a:lnTo>
                  <a:lnTo>
                    <a:pt x="4266130" y="19088"/>
                  </a:lnTo>
                  <a:lnTo>
                    <a:pt x="4312000" y="18476"/>
                  </a:lnTo>
                  <a:lnTo>
                    <a:pt x="4361956" y="16622"/>
                  </a:lnTo>
                  <a:lnTo>
                    <a:pt x="4414772" y="14066"/>
                  </a:lnTo>
                  <a:lnTo>
                    <a:pt x="4469221" y="11352"/>
                  </a:lnTo>
                  <a:lnTo>
                    <a:pt x="4524078" y="9023"/>
                  </a:lnTo>
                  <a:lnTo>
                    <a:pt x="4578115" y="7622"/>
                  </a:lnTo>
                  <a:lnTo>
                    <a:pt x="4630106" y="7690"/>
                  </a:lnTo>
                  <a:lnTo>
                    <a:pt x="4678826" y="9772"/>
                  </a:lnTo>
                  <a:lnTo>
                    <a:pt x="4723047" y="14409"/>
                  </a:lnTo>
                  <a:lnTo>
                    <a:pt x="4746869" y="17346"/>
                  </a:lnTo>
                  <a:lnTo>
                    <a:pt x="4776421" y="20054"/>
                  </a:lnTo>
                  <a:lnTo>
                    <a:pt x="4850807" y="24756"/>
                  </a:lnTo>
                  <a:lnTo>
                    <a:pt x="4894691" y="26733"/>
                  </a:lnTo>
                  <a:lnTo>
                    <a:pt x="4942401" y="28452"/>
                  </a:lnTo>
                  <a:lnTo>
                    <a:pt x="4993462" y="29903"/>
                  </a:lnTo>
                  <a:lnTo>
                    <a:pt x="5047397" y="31081"/>
                  </a:lnTo>
                  <a:lnTo>
                    <a:pt x="5103732" y="31976"/>
                  </a:lnTo>
                  <a:lnTo>
                    <a:pt x="5161991" y="32581"/>
                  </a:lnTo>
                  <a:lnTo>
                    <a:pt x="5221697" y="32888"/>
                  </a:lnTo>
                  <a:lnTo>
                    <a:pt x="5282375" y="32890"/>
                  </a:lnTo>
                  <a:lnTo>
                    <a:pt x="5343550" y="32578"/>
                  </a:lnTo>
                  <a:lnTo>
                    <a:pt x="5404746" y="31946"/>
                  </a:lnTo>
                  <a:lnTo>
                    <a:pt x="5465487" y="30985"/>
                  </a:lnTo>
                  <a:lnTo>
                    <a:pt x="5525297" y="29688"/>
                  </a:lnTo>
                  <a:lnTo>
                    <a:pt x="5583701" y="28047"/>
                  </a:lnTo>
                  <a:lnTo>
                    <a:pt x="5640224" y="26054"/>
                  </a:lnTo>
                  <a:lnTo>
                    <a:pt x="5694388" y="23702"/>
                  </a:lnTo>
                  <a:lnTo>
                    <a:pt x="5745720" y="20982"/>
                  </a:lnTo>
                  <a:lnTo>
                    <a:pt x="5793742" y="17887"/>
                  </a:lnTo>
                  <a:lnTo>
                    <a:pt x="5837980" y="14409"/>
                  </a:lnTo>
                  <a:lnTo>
                    <a:pt x="5833718" y="53822"/>
                  </a:lnTo>
                  <a:lnTo>
                    <a:pt x="5831931" y="97971"/>
                  </a:lnTo>
                  <a:lnTo>
                    <a:pt x="5832079" y="145869"/>
                  </a:lnTo>
                  <a:lnTo>
                    <a:pt x="5833620" y="196529"/>
                  </a:lnTo>
                  <a:lnTo>
                    <a:pt x="5836014" y="248963"/>
                  </a:lnTo>
                  <a:lnTo>
                    <a:pt x="5838719" y="302184"/>
                  </a:lnTo>
                  <a:lnTo>
                    <a:pt x="5841194" y="355204"/>
                  </a:lnTo>
                  <a:lnTo>
                    <a:pt x="5842899" y="407036"/>
                  </a:lnTo>
                  <a:lnTo>
                    <a:pt x="5843292" y="456691"/>
                  </a:lnTo>
                  <a:lnTo>
                    <a:pt x="5841833" y="503183"/>
                  </a:lnTo>
                  <a:lnTo>
                    <a:pt x="5837980" y="545523"/>
                  </a:lnTo>
                  <a:lnTo>
                    <a:pt x="5832189" y="593009"/>
                  </a:lnTo>
                  <a:lnTo>
                    <a:pt x="5827656" y="638681"/>
                  </a:lnTo>
                  <a:lnTo>
                    <a:pt x="5824462" y="683793"/>
                  </a:lnTo>
                  <a:lnTo>
                    <a:pt x="5822688" y="729598"/>
                  </a:lnTo>
                  <a:lnTo>
                    <a:pt x="5822416" y="777350"/>
                  </a:lnTo>
                  <a:lnTo>
                    <a:pt x="5823728" y="828301"/>
                  </a:lnTo>
                  <a:lnTo>
                    <a:pt x="5826705" y="883704"/>
                  </a:lnTo>
                  <a:lnTo>
                    <a:pt x="5831428" y="944814"/>
                  </a:lnTo>
                  <a:lnTo>
                    <a:pt x="5837980" y="1012883"/>
                  </a:lnTo>
                  <a:lnTo>
                    <a:pt x="5842532" y="1069578"/>
                  </a:lnTo>
                  <a:lnTo>
                    <a:pt x="5844333" y="1122402"/>
                  </a:lnTo>
                  <a:lnTo>
                    <a:pt x="5843998" y="1172212"/>
                  </a:lnTo>
                  <a:lnTo>
                    <a:pt x="5842140" y="1219868"/>
                  </a:lnTo>
                  <a:lnTo>
                    <a:pt x="5839371" y="1266226"/>
                  </a:lnTo>
                  <a:lnTo>
                    <a:pt x="5836306" y="1312147"/>
                  </a:lnTo>
                  <a:lnTo>
                    <a:pt x="5833556" y="1358487"/>
                  </a:lnTo>
                  <a:lnTo>
                    <a:pt x="5831735" y="1406104"/>
                  </a:lnTo>
                  <a:lnTo>
                    <a:pt x="5831457" y="1455858"/>
                  </a:lnTo>
                  <a:lnTo>
                    <a:pt x="5833334" y="1508606"/>
                  </a:lnTo>
                  <a:lnTo>
                    <a:pt x="5837980" y="1565206"/>
                  </a:lnTo>
                  <a:lnTo>
                    <a:pt x="5843264" y="1623142"/>
                  </a:lnTo>
                  <a:lnTo>
                    <a:pt x="5846801" y="1679377"/>
                  </a:lnTo>
                  <a:lnTo>
                    <a:pt x="5848821" y="1734091"/>
                  </a:lnTo>
                  <a:lnTo>
                    <a:pt x="5849554" y="1787467"/>
                  </a:lnTo>
                  <a:lnTo>
                    <a:pt x="5849230" y="1839686"/>
                  </a:lnTo>
                  <a:lnTo>
                    <a:pt x="5848079" y="1890930"/>
                  </a:lnTo>
                  <a:lnTo>
                    <a:pt x="5846332" y="1941379"/>
                  </a:lnTo>
                  <a:lnTo>
                    <a:pt x="5844218" y="1991216"/>
                  </a:lnTo>
                  <a:lnTo>
                    <a:pt x="5841968" y="2040621"/>
                  </a:lnTo>
                  <a:lnTo>
                    <a:pt x="5839812" y="2089777"/>
                  </a:lnTo>
                  <a:lnTo>
                    <a:pt x="5837980" y="2138865"/>
                  </a:lnTo>
                  <a:lnTo>
                    <a:pt x="5793472" y="2136295"/>
                  </a:lnTo>
                  <a:lnTo>
                    <a:pt x="5750492" y="2133527"/>
                  </a:lnTo>
                  <a:lnTo>
                    <a:pt x="5708428" y="2130709"/>
                  </a:lnTo>
                  <a:lnTo>
                    <a:pt x="5666669" y="2127991"/>
                  </a:lnTo>
                  <a:lnTo>
                    <a:pt x="5624605" y="2125519"/>
                  </a:lnTo>
                  <a:lnTo>
                    <a:pt x="5581625" y="2123443"/>
                  </a:lnTo>
                  <a:lnTo>
                    <a:pt x="5537117" y="2121911"/>
                  </a:lnTo>
                  <a:lnTo>
                    <a:pt x="5490471" y="2121071"/>
                  </a:lnTo>
                  <a:lnTo>
                    <a:pt x="5441076" y="2121071"/>
                  </a:lnTo>
                  <a:lnTo>
                    <a:pt x="5388321" y="2122059"/>
                  </a:lnTo>
                  <a:lnTo>
                    <a:pt x="5331594" y="2124185"/>
                  </a:lnTo>
                  <a:lnTo>
                    <a:pt x="5270286" y="2127595"/>
                  </a:lnTo>
                  <a:lnTo>
                    <a:pt x="5203784" y="2132439"/>
                  </a:lnTo>
                  <a:lnTo>
                    <a:pt x="5131479" y="2138865"/>
                  </a:lnTo>
                  <a:lnTo>
                    <a:pt x="5051572" y="2145790"/>
                  </a:lnTo>
                  <a:lnTo>
                    <a:pt x="4986396" y="2149916"/>
                  </a:lnTo>
                  <a:lnTo>
                    <a:pt x="4933740" y="2151706"/>
                  </a:lnTo>
                  <a:lnTo>
                    <a:pt x="4891393" y="2151622"/>
                  </a:lnTo>
                  <a:lnTo>
                    <a:pt x="4857142" y="2150124"/>
                  </a:lnTo>
                  <a:lnTo>
                    <a:pt x="4828775" y="2147676"/>
                  </a:lnTo>
                  <a:lnTo>
                    <a:pt x="4804080" y="2144738"/>
                  </a:lnTo>
                  <a:lnTo>
                    <a:pt x="4780846" y="2141772"/>
                  </a:lnTo>
                  <a:lnTo>
                    <a:pt x="4756861" y="2139240"/>
                  </a:lnTo>
                  <a:lnTo>
                    <a:pt x="4729912" y="2137604"/>
                  </a:lnTo>
                  <a:lnTo>
                    <a:pt x="4697788" y="2137325"/>
                  </a:lnTo>
                  <a:lnTo>
                    <a:pt x="4658277" y="2138865"/>
                  </a:lnTo>
                  <a:lnTo>
                    <a:pt x="4621223" y="2140457"/>
                  </a:lnTo>
                  <a:lnTo>
                    <a:pt x="4580609" y="2141166"/>
                  </a:lnTo>
                  <a:lnTo>
                    <a:pt x="4536797" y="2141145"/>
                  </a:lnTo>
                  <a:lnTo>
                    <a:pt x="4490149" y="2140544"/>
                  </a:lnTo>
                  <a:lnTo>
                    <a:pt x="4441027" y="2139514"/>
                  </a:lnTo>
                  <a:lnTo>
                    <a:pt x="4389793" y="2138207"/>
                  </a:lnTo>
                  <a:lnTo>
                    <a:pt x="4336809" y="2136773"/>
                  </a:lnTo>
                  <a:lnTo>
                    <a:pt x="4282436" y="2135363"/>
                  </a:lnTo>
                  <a:lnTo>
                    <a:pt x="4227037" y="2134129"/>
                  </a:lnTo>
                  <a:lnTo>
                    <a:pt x="4170974" y="2133221"/>
                  </a:lnTo>
                  <a:lnTo>
                    <a:pt x="4114607" y="2132791"/>
                  </a:lnTo>
                  <a:lnTo>
                    <a:pt x="4058301" y="2132989"/>
                  </a:lnTo>
                  <a:lnTo>
                    <a:pt x="4002415" y="2133967"/>
                  </a:lnTo>
                  <a:lnTo>
                    <a:pt x="3947313" y="2135875"/>
                  </a:lnTo>
                  <a:lnTo>
                    <a:pt x="3893356" y="2138865"/>
                  </a:lnTo>
                  <a:lnTo>
                    <a:pt x="3833207" y="2142026"/>
                  </a:lnTo>
                  <a:lnTo>
                    <a:pt x="3775536" y="2143463"/>
                  </a:lnTo>
                  <a:lnTo>
                    <a:pt x="3720136" y="2143501"/>
                  </a:lnTo>
                  <a:lnTo>
                    <a:pt x="3666798" y="2142468"/>
                  </a:lnTo>
                  <a:lnTo>
                    <a:pt x="3615313" y="2140690"/>
                  </a:lnTo>
                  <a:lnTo>
                    <a:pt x="3565474" y="2138494"/>
                  </a:lnTo>
                  <a:lnTo>
                    <a:pt x="3517071" y="2136207"/>
                  </a:lnTo>
                  <a:lnTo>
                    <a:pt x="3469896" y="2134155"/>
                  </a:lnTo>
                  <a:lnTo>
                    <a:pt x="3423741" y="2132666"/>
                  </a:lnTo>
                  <a:lnTo>
                    <a:pt x="3378397" y="2132066"/>
                  </a:lnTo>
                  <a:lnTo>
                    <a:pt x="3333656" y="2132681"/>
                  </a:lnTo>
                  <a:lnTo>
                    <a:pt x="3289309" y="2134839"/>
                  </a:lnTo>
                  <a:lnTo>
                    <a:pt x="3245148" y="2138865"/>
                  </a:lnTo>
                  <a:lnTo>
                    <a:pt x="3195505" y="2143892"/>
                  </a:lnTo>
                  <a:lnTo>
                    <a:pt x="3150033" y="2147156"/>
                  </a:lnTo>
                  <a:lnTo>
                    <a:pt x="3107429" y="2148909"/>
                  </a:lnTo>
                  <a:lnTo>
                    <a:pt x="3066393" y="2149405"/>
                  </a:lnTo>
                  <a:lnTo>
                    <a:pt x="3025621" y="2148896"/>
                  </a:lnTo>
                  <a:lnTo>
                    <a:pt x="2983813" y="2147633"/>
                  </a:lnTo>
                  <a:lnTo>
                    <a:pt x="2939665" y="2145871"/>
                  </a:lnTo>
                  <a:lnTo>
                    <a:pt x="2891878" y="2143860"/>
                  </a:lnTo>
                  <a:lnTo>
                    <a:pt x="2839148" y="2141854"/>
                  </a:lnTo>
                  <a:lnTo>
                    <a:pt x="2780174" y="2140105"/>
                  </a:lnTo>
                  <a:lnTo>
                    <a:pt x="2713653" y="2138865"/>
                  </a:lnTo>
                  <a:lnTo>
                    <a:pt x="2663369" y="2138622"/>
                  </a:lnTo>
                  <a:lnTo>
                    <a:pt x="2615815" y="2139106"/>
                  </a:lnTo>
                  <a:lnTo>
                    <a:pt x="2570337" y="2140158"/>
                  </a:lnTo>
                  <a:lnTo>
                    <a:pt x="2526283" y="2141617"/>
                  </a:lnTo>
                  <a:lnTo>
                    <a:pt x="2482998" y="2143324"/>
                  </a:lnTo>
                  <a:lnTo>
                    <a:pt x="2439829" y="2145120"/>
                  </a:lnTo>
                  <a:lnTo>
                    <a:pt x="2396123" y="2146843"/>
                  </a:lnTo>
                  <a:lnTo>
                    <a:pt x="2351227" y="2148335"/>
                  </a:lnTo>
                  <a:lnTo>
                    <a:pt x="2304487" y="2149436"/>
                  </a:lnTo>
                  <a:lnTo>
                    <a:pt x="2255249" y="2149985"/>
                  </a:lnTo>
                  <a:lnTo>
                    <a:pt x="2202861" y="2149823"/>
                  </a:lnTo>
                  <a:lnTo>
                    <a:pt x="2146668" y="2148790"/>
                  </a:lnTo>
                  <a:lnTo>
                    <a:pt x="2086018" y="2146726"/>
                  </a:lnTo>
                  <a:lnTo>
                    <a:pt x="2020257" y="2143471"/>
                  </a:lnTo>
                  <a:lnTo>
                    <a:pt x="1948732" y="2138865"/>
                  </a:lnTo>
                  <a:lnTo>
                    <a:pt x="1878019" y="2133835"/>
                  </a:lnTo>
                  <a:lnTo>
                    <a:pt x="1814463" y="2129426"/>
                  </a:lnTo>
                  <a:lnTo>
                    <a:pt x="1757063" y="2125661"/>
                  </a:lnTo>
                  <a:lnTo>
                    <a:pt x="1704816" y="2122563"/>
                  </a:lnTo>
                  <a:lnTo>
                    <a:pt x="1656722" y="2120154"/>
                  </a:lnTo>
                  <a:lnTo>
                    <a:pt x="1611778" y="2118456"/>
                  </a:lnTo>
                  <a:lnTo>
                    <a:pt x="1568983" y="2117491"/>
                  </a:lnTo>
                  <a:lnTo>
                    <a:pt x="1527336" y="2117283"/>
                  </a:lnTo>
                  <a:lnTo>
                    <a:pt x="1485835" y="2117852"/>
                  </a:lnTo>
                  <a:lnTo>
                    <a:pt x="1443479" y="2119223"/>
                  </a:lnTo>
                  <a:lnTo>
                    <a:pt x="1399266" y="2121416"/>
                  </a:lnTo>
                  <a:lnTo>
                    <a:pt x="1352194" y="2124454"/>
                  </a:lnTo>
                  <a:lnTo>
                    <a:pt x="1301262" y="2128361"/>
                  </a:lnTo>
                  <a:lnTo>
                    <a:pt x="1245468" y="2133157"/>
                  </a:lnTo>
                  <a:lnTo>
                    <a:pt x="1183811" y="2138865"/>
                  </a:lnTo>
                  <a:lnTo>
                    <a:pt x="1140657" y="2142473"/>
                  </a:lnTo>
                  <a:lnTo>
                    <a:pt x="1095921" y="2145290"/>
                  </a:lnTo>
                  <a:lnTo>
                    <a:pt x="1049724" y="2147382"/>
                  </a:lnTo>
                  <a:lnTo>
                    <a:pt x="1002187" y="2148816"/>
                  </a:lnTo>
                  <a:lnTo>
                    <a:pt x="953430" y="2149657"/>
                  </a:lnTo>
                  <a:lnTo>
                    <a:pt x="903572" y="2149971"/>
                  </a:lnTo>
                  <a:lnTo>
                    <a:pt x="852734" y="2149825"/>
                  </a:lnTo>
                  <a:lnTo>
                    <a:pt x="801036" y="2149285"/>
                  </a:lnTo>
                  <a:lnTo>
                    <a:pt x="748599" y="2148418"/>
                  </a:lnTo>
                  <a:lnTo>
                    <a:pt x="695542" y="2147288"/>
                  </a:lnTo>
                  <a:lnTo>
                    <a:pt x="641985" y="2145963"/>
                  </a:lnTo>
                  <a:lnTo>
                    <a:pt x="588050" y="2144508"/>
                  </a:lnTo>
                  <a:lnTo>
                    <a:pt x="533856" y="2142989"/>
                  </a:lnTo>
                  <a:lnTo>
                    <a:pt x="479522" y="2141473"/>
                  </a:lnTo>
                  <a:lnTo>
                    <a:pt x="425170" y="2140027"/>
                  </a:lnTo>
                  <a:lnTo>
                    <a:pt x="370920" y="2138715"/>
                  </a:lnTo>
                  <a:lnTo>
                    <a:pt x="316892" y="2137604"/>
                  </a:lnTo>
                  <a:lnTo>
                    <a:pt x="263205" y="2136760"/>
                  </a:lnTo>
                  <a:lnTo>
                    <a:pt x="209981" y="2136250"/>
                  </a:lnTo>
                  <a:lnTo>
                    <a:pt x="157339" y="2136139"/>
                  </a:lnTo>
                  <a:lnTo>
                    <a:pt x="105399" y="2136494"/>
                  </a:lnTo>
                  <a:lnTo>
                    <a:pt x="54282" y="2137381"/>
                  </a:lnTo>
                  <a:lnTo>
                    <a:pt x="4108" y="2138865"/>
                  </a:lnTo>
                  <a:lnTo>
                    <a:pt x="9676" y="2089947"/>
                  </a:lnTo>
                  <a:lnTo>
                    <a:pt x="12703" y="2038368"/>
                  </a:lnTo>
                  <a:lnTo>
                    <a:pt x="13664" y="1985058"/>
                  </a:lnTo>
                  <a:lnTo>
                    <a:pt x="13037" y="1930945"/>
                  </a:lnTo>
                  <a:lnTo>
                    <a:pt x="11296" y="1876960"/>
                  </a:lnTo>
                  <a:lnTo>
                    <a:pt x="8917" y="1824031"/>
                  </a:lnTo>
                  <a:lnTo>
                    <a:pt x="6376" y="1773088"/>
                  </a:lnTo>
                  <a:lnTo>
                    <a:pt x="4149" y="1725059"/>
                  </a:lnTo>
                  <a:lnTo>
                    <a:pt x="2712" y="1680874"/>
                  </a:lnTo>
                  <a:lnTo>
                    <a:pt x="2540" y="1641461"/>
                  </a:lnTo>
                  <a:lnTo>
                    <a:pt x="4108" y="1607751"/>
                  </a:lnTo>
                  <a:lnTo>
                    <a:pt x="6070" y="1569988"/>
                  </a:lnTo>
                  <a:lnTo>
                    <a:pt x="6510" y="1524888"/>
                  </a:lnTo>
                  <a:lnTo>
                    <a:pt x="5836" y="1473924"/>
                  </a:lnTo>
                  <a:lnTo>
                    <a:pt x="4456" y="1418568"/>
                  </a:lnTo>
                  <a:lnTo>
                    <a:pt x="2775" y="1360292"/>
                  </a:lnTo>
                  <a:lnTo>
                    <a:pt x="1200" y="1300568"/>
                  </a:lnTo>
                  <a:lnTo>
                    <a:pt x="140" y="1240868"/>
                  </a:lnTo>
                  <a:lnTo>
                    <a:pt x="0" y="1182665"/>
                  </a:lnTo>
                  <a:lnTo>
                    <a:pt x="1187" y="1127431"/>
                  </a:lnTo>
                  <a:lnTo>
                    <a:pt x="4108" y="1076637"/>
                  </a:lnTo>
                  <a:lnTo>
                    <a:pt x="7338" y="1026451"/>
                  </a:lnTo>
                  <a:lnTo>
                    <a:pt x="9314" y="972768"/>
                  </a:lnTo>
                  <a:lnTo>
                    <a:pt x="10237" y="916655"/>
                  </a:lnTo>
                  <a:lnTo>
                    <a:pt x="10308" y="859181"/>
                  </a:lnTo>
                  <a:lnTo>
                    <a:pt x="9728" y="801412"/>
                  </a:lnTo>
                  <a:lnTo>
                    <a:pt x="8698" y="744418"/>
                  </a:lnTo>
                  <a:lnTo>
                    <a:pt x="7421" y="689264"/>
                  </a:lnTo>
                  <a:lnTo>
                    <a:pt x="6096" y="637018"/>
                  </a:lnTo>
                  <a:lnTo>
                    <a:pt x="4924" y="588749"/>
                  </a:lnTo>
                  <a:lnTo>
                    <a:pt x="4108" y="545523"/>
                  </a:lnTo>
                  <a:lnTo>
                    <a:pt x="3964" y="500878"/>
                  </a:lnTo>
                  <a:lnTo>
                    <a:pt x="4511" y="448981"/>
                  </a:lnTo>
                  <a:lnTo>
                    <a:pt x="5500" y="391846"/>
                  </a:lnTo>
                  <a:lnTo>
                    <a:pt x="6687" y="331487"/>
                  </a:lnTo>
                  <a:lnTo>
                    <a:pt x="7823" y="269917"/>
                  </a:lnTo>
                  <a:lnTo>
                    <a:pt x="8662" y="209152"/>
                  </a:lnTo>
                  <a:lnTo>
                    <a:pt x="8957" y="151205"/>
                  </a:lnTo>
                  <a:lnTo>
                    <a:pt x="8461" y="98089"/>
                  </a:lnTo>
                  <a:lnTo>
                    <a:pt x="6927" y="51819"/>
                  </a:lnTo>
                  <a:lnTo>
                    <a:pt x="4108" y="14409"/>
                  </a:lnTo>
                  <a:close/>
                </a:path>
              </a:pathLst>
            </a:custGeom>
            <a:ln w="12700">
              <a:solidFill>
                <a:srgbClr val="000000"/>
              </a:solidFill>
            </a:ln>
          </p:spPr>
          <p:txBody>
            <a:bodyPr wrap="square" lIns="0" tIns="0" rIns="0" bIns="0" rtlCol="0"/>
            <a:lstStyle/>
            <a:p>
              <a:endParaRPr/>
            </a:p>
          </p:txBody>
        </p:sp>
      </p:grpSp>
      <p:sp>
        <p:nvSpPr>
          <p:cNvPr id="10" name="object 10"/>
          <p:cNvSpPr txBox="1"/>
          <p:nvPr/>
        </p:nvSpPr>
        <p:spPr>
          <a:xfrm>
            <a:off x="6188964" y="1764233"/>
            <a:ext cx="5413375" cy="1123950"/>
          </a:xfrm>
          <a:prstGeom prst="rect">
            <a:avLst/>
          </a:prstGeom>
        </p:spPr>
        <p:txBody>
          <a:bodyPr vert="horz" wrap="square" lIns="0" tIns="12700" rIns="0" bIns="0" rtlCol="0">
            <a:spAutoFit/>
          </a:bodyPr>
          <a:lstStyle/>
          <a:p>
            <a:pPr marR="5080">
              <a:lnSpc>
                <a:spcPct val="100000"/>
              </a:lnSpc>
              <a:spcBef>
                <a:spcPts val="100"/>
              </a:spcBef>
            </a:pPr>
            <a:r>
              <a:rPr sz="2400" b="1" spc="-5" dirty="0">
                <a:latin typeface="Calibri"/>
                <a:cs typeface="Calibri"/>
              </a:rPr>
              <a:t>Nearly</a:t>
            </a:r>
            <a:r>
              <a:rPr sz="2400" b="1" spc="-30" dirty="0">
                <a:latin typeface="Calibri"/>
                <a:cs typeface="Calibri"/>
              </a:rPr>
              <a:t> </a:t>
            </a:r>
            <a:r>
              <a:rPr sz="2400" b="1" dirty="0">
                <a:latin typeface="Calibri"/>
                <a:cs typeface="Calibri"/>
              </a:rPr>
              <a:t>85%</a:t>
            </a:r>
            <a:r>
              <a:rPr sz="2400" b="1" spc="-20" dirty="0">
                <a:latin typeface="Calibri"/>
                <a:cs typeface="Calibri"/>
              </a:rPr>
              <a:t> </a:t>
            </a:r>
            <a:r>
              <a:rPr sz="2400" b="1" dirty="0">
                <a:latin typeface="Calibri"/>
                <a:cs typeface="Calibri"/>
              </a:rPr>
              <a:t>of</a:t>
            </a:r>
            <a:r>
              <a:rPr sz="2400" b="1" spc="-30" dirty="0">
                <a:latin typeface="Calibri"/>
                <a:cs typeface="Calibri"/>
              </a:rPr>
              <a:t> </a:t>
            </a:r>
            <a:r>
              <a:rPr sz="2400" b="1" dirty="0">
                <a:latin typeface="Calibri"/>
                <a:cs typeface="Calibri"/>
              </a:rPr>
              <a:t>higher</a:t>
            </a:r>
            <a:r>
              <a:rPr sz="2400" b="1" spc="-15" dirty="0">
                <a:latin typeface="Calibri"/>
                <a:cs typeface="Calibri"/>
              </a:rPr>
              <a:t> </a:t>
            </a:r>
            <a:r>
              <a:rPr sz="2400" b="1" spc="-5" dirty="0">
                <a:latin typeface="Calibri"/>
                <a:cs typeface="Calibri"/>
              </a:rPr>
              <a:t>education</a:t>
            </a:r>
            <a:r>
              <a:rPr sz="2400" b="1" spc="-30" dirty="0">
                <a:latin typeface="Calibri"/>
                <a:cs typeface="Calibri"/>
              </a:rPr>
              <a:t> </a:t>
            </a:r>
            <a:r>
              <a:rPr sz="2400" b="1" spc="-10" dirty="0">
                <a:latin typeface="Calibri"/>
                <a:cs typeface="Calibri"/>
              </a:rPr>
              <a:t>candidates </a:t>
            </a:r>
            <a:r>
              <a:rPr sz="2400" b="1" spc="-530" dirty="0">
                <a:latin typeface="Calibri"/>
                <a:cs typeface="Calibri"/>
              </a:rPr>
              <a:t> </a:t>
            </a:r>
            <a:r>
              <a:rPr sz="2400" b="1" dirty="0">
                <a:latin typeface="Calibri"/>
                <a:cs typeface="Calibri"/>
              </a:rPr>
              <a:t>not</a:t>
            </a:r>
            <a:r>
              <a:rPr sz="2400" b="1" spc="-10" dirty="0">
                <a:latin typeface="Calibri"/>
                <a:cs typeface="Calibri"/>
              </a:rPr>
              <a:t> </a:t>
            </a:r>
            <a:r>
              <a:rPr sz="2400" b="1" dirty="0">
                <a:latin typeface="Calibri"/>
                <a:cs typeface="Calibri"/>
              </a:rPr>
              <a:t>equipped</a:t>
            </a:r>
            <a:r>
              <a:rPr sz="2400" b="1" spc="-40" dirty="0">
                <a:latin typeface="Calibri"/>
                <a:cs typeface="Calibri"/>
              </a:rPr>
              <a:t> </a:t>
            </a:r>
            <a:r>
              <a:rPr sz="2400" b="1" spc="-10" dirty="0">
                <a:latin typeface="Calibri"/>
                <a:cs typeface="Calibri"/>
              </a:rPr>
              <a:t>to </a:t>
            </a:r>
            <a:r>
              <a:rPr sz="2400" b="1" spc="-30" dirty="0">
                <a:latin typeface="Calibri"/>
                <a:cs typeface="Calibri"/>
              </a:rPr>
              <a:t>take</a:t>
            </a:r>
            <a:r>
              <a:rPr sz="2400" b="1" spc="-10" dirty="0">
                <a:latin typeface="Calibri"/>
                <a:cs typeface="Calibri"/>
              </a:rPr>
              <a:t> </a:t>
            </a:r>
            <a:r>
              <a:rPr sz="2400" b="1" spc="-15" dirty="0">
                <a:latin typeface="Calibri"/>
                <a:cs typeface="Calibri"/>
              </a:rPr>
              <a:t>career</a:t>
            </a:r>
            <a:r>
              <a:rPr sz="2400" b="1" spc="15" dirty="0">
                <a:latin typeface="Calibri"/>
                <a:cs typeface="Calibri"/>
              </a:rPr>
              <a:t> </a:t>
            </a:r>
            <a:r>
              <a:rPr sz="2400" b="1" dirty="0">
                <a:latin typeface="Calibri"/>
                <a:cs typeface="Calibri"/>
              </a:rPr>
              <a:t>decisions: </a:t>
            </a:r>
            <a:r>
              <a:rPr sz="2400" b="1" spc="5" dirty="0">
                <a:latin typeface="Calibri"/>
                <a:cs typeface="Calibri"/>
              </a:rPr>
              <a:t> </a:t>
            </a:r>
            <a:r>
              <a:rPr sz="2400" b="1" spc="-10" dirty="0">
                <a:latin typeface="Calibri"/>
                <a:cs typeface="Calibri"/>
              </a:rPr>
              <a:t>Survey</a:t>
            </a:r>
            <a:endParaRPr sz="2400">
              <a:latin typeface="Calibri"/>
              <a:cs typeface="Calibri"/>
            </a:endParaRPr>
          </a:p>
        </p:txBody>
      </p:sp>
      <p:sp>
        <p:nvSpPr>
          <p:cNvPr id="11" name="object 11"/>
          <p:cNvSpPr txBox="1"/>
          <p:nvPr/>
        </p:nvSpPr>
        <p:spPr>
          <a:xfrm>
            <a:off x="7103618" y="3505961"/>
            <a:ext cx="4584065" cy="299720"/>
          </a:xfrm>
          <a:prstGeom prst="rect">
            <a:avLst/>
          </a:prstGeom>
        </p:spPr>
        <p:txBody>
          <a:bodyPr vert="horz" wrap="square" lIns="0" tIns="12700" rIns="0" bIns="0" rtlCol="0">
            <a:spAutoFit/>
          </a:bodyPr>
          <a:lstStyle/>
          <a:p>
            <a:pPr>
              <a:lnSpc>
                <a:spcPct val="100000"/>
              </a:lnSpc>
              <a:spcBef>
                <a:spcPts val="100"/>
              </a:spcBef>
            </a:pPr>
            <a:r>
              <a:rPr sz="1800" b="1" spc="-15" dirty="0">
                <a:latin typeface="Calibri"/>
                <a:cs typeface="Calibri"/>
              </a:rPr>
              <a:t>Source</a:t>
            </a:r>
            <a:r>
              <a:rPr sz="1800" b="1" spc="-5" dirty="0">
                <a:latin typeface="Calibri"/>
                <a:cs typeface="Calibri"/>
              </a:rPr>
              <a:t> </a:t>
            </a:r>
            <a:r>
              <a:rPr sz="1800" b="1" dirty="0">
                <a:latin typeface="Calibri"/>
                <a:cs typeface="Calibri"/>
              </a:rPr>
              <a:t>:-</a:t>
            </a:r>
            <a:r>
              <a:rPr sz="1800" b="1" spc="-10" dirty="0">
                <a:latin typeface="Calibri"/>
                <a:cs typeface="Calibri"/>
              </a:rPr>
              <a:t> https://economictimes.indiatimes.com</a:t>
            </a:r>
            <a:endParaRPr sz="1800">
              <a:latin typeface="Calibri"/>
              <a:cs typeface="Calibri"/>
            </a:endParaRPr>
          </a:p>
        </p:txBody>
      </p:sp>
      <p:grpSp>
        <p:nvGrpSpPr>
          <p:cNvPr id="12" name="object 12"/>
          <p:cNvGrpSpPr/>
          <p:nvPr/>
        </p:nvGrpSpPr>
        <p:grpSpPr>
          <a:xfrm>
            <a:off x="853439" y="1722119"/>
            <a:ext cx="4627880" cy="4631055"/>
            <a:chOff x="853439" y="1722119"/>
            <a:chExt cx="4627880" cy="4631055"/>
          </a:xfrm>
        </p:grpSpPr>
        <p:pic>
          <p:nvPicPr>
            <p:cNvPr id="13" name="object 13"/>
            <p:cNvPicPr/>
            <p:nvPr/>
          </p:nvPicPr>
          <p:blipFill>
            <a:blip r:embed="rId2" cstate="print"/>
            <a:stretch>
              <a:fillRect/>
            </a:stretch>
          </p:blipFill>
          <p:spPr>
            <a:xfrm>
              <a:off x="853439" y="1722119"/>
              <a:ext cx="4627626" cy="4630674"/>
            </a:xfrm>
            <a:prstGeom prst="rect">
              <a:avLst/>
            </a:prstGeom>
          </p:spPr>
        </p:pic>
        <p:pic>
          <p:nvPicPr>
            <p:cNvPr id="14" name="object 14"/>
            <p:cNvPicPr/>
            <p:nvPr/>
          </p:nvPicPr>
          <p:blipFill>
            <a:blip r:embed="rId3" cstate="print"/>
            <a:stretch>
              <a:fillRect/>
            </a:stretch>
          </p:blipFill>
          <p:spPr>
            <a:xfrm>
              <a:off x="1298447" y="1746504"/>
              <a:ext cx="1951481" cy="2381250"/>
            </a:xfrm>
            <a:prstGeom prst="rect">
              <a:avLst/>
            </a:prstGeom>
          </p:spPr>
        </p:pic>
        <p:sp>
          <p:nvSpPr>
            <p:cNvPr id="15" name="object 15"/>
            <p:cNvSpPr/>
            <p:nvPr/>
          </p:nvSpPr>
          <p:spPr>
            <a:xfrm>
              <a:off x="963561" y="1834769"/>
              <a:ext cx="4409440" cy="4409440"/>
            </a:xfrm>
            <a:custGeom>
              <a:avLst/>
              <a:gdLst/>
              <a:ahLst/>
              <a:cxnLst/>
              <a:rect l="l" t="t" r="r" b="b"/>
              <a:pathLst>
                <a:path w="4409440" h="4409440">
                  <a:moveTo>
                    <a:pt x="2204707" y="0"/>
                  </a:moveTo>
                  <a:lnTo>
                    <a:pt x="2204707" y="2204719"/>
                  </a:lnTo>
                  <a:lnTo>
                    <a:pt x="420992" y="908811"/>
                  </a:lnTo>
                  <a:lnTo>
                    <a:pt x="392162" y="949462"/>
                  </a:lnTo>
                  <a:lnTo>
                    <a:pt x="364303" y="990683"/>
                  </a:lnTo>
                  <a:lnTo>
                    <a:pt x="337422" y="1032458"/>
                  </a:lnTo>
                  <a:lnTo>
                    <a:pt x="311525" y="1074769"/>
                  </a:lnTo>
                  <a:lnTo>
                    <a:pt x="286616" y="1117598"/>
                  </a:lnTo>
                  <a:lnTo>
                    <a:pt x="262702" y="1160926"/>
                  </a:lnTo>
                  <a:lnTo>
                    <a:pt x="239788" y="1204737"/>
                  </a:lnTo>
                  <a:lnTo>
                    <a:pt x="217881" y="1249013"/>
                  </a:lnTo>
                  <a:lnTo>
                    <a:pt x="196986" y="1293735"/>
                  </a:lnTo>
                  <a:lnTo>
                    <a:pt x="177109" y="1338887"/>
                  </a:lnTo>
                  <a:lnTo>
                    <a:pt x="158256" y="1384450"/>
                  </a:lnTo>
                  <a:lnTo>
                    <a:pt x="140433" y="1430406"/>
                  </a:lnTo>
                  <a:lnTo>
                    <a:pt x="123644" y="1476738"/>
                  </a:lnTo>
                  <a:lnTo>
                    <a:pt x="107897" y="1523428"/>
                  </a:lnTo>
                  <a:lnTo>
                    <a:pt x="93197" y="1570458"/>
                  </a:lnTo>
                  <a:lnTo>
                    <a:pt x="79549" y="1617811"/>
                  </a:lnTo>
                  <a:lnTo>
                    <a:pt x="66960" y="1665468"/>
                  </a:lnTo>
                  <a:lnTo>
                    <a:pt x="55436" y="1713412"/>
                  </a:lnTo>
                  <a:lnTo>
                    <a:pt x="44981" y="1761625"/>
                  </a:lnTo>
                  <a:lnTo>
                    <a:pt x="35602" y="1810089"/>
                  </a:lnTo>
                  <a:lnTo>
                    <a:pt x="27305" y="1858787"/>
                  </a:lnTo>
                  <a:lnTo>
                    <a:pt x="20096" y="1907701"/>
                  </a:lnTo>
                  <a:lnTo>
                    <a:pt x="13979" y="1956813"/>
                  </a:lnTo>
                  <a:lnTo>
                    <a:pt x="8962" y="2006105"/>
                  </a:lnTo>
                  <a:lnTo>
                    <a:pt x="5050" y="2055559"/>
                  </a:lnTo>
                  <a:lnTo>
                    <a:pt x="2248" y="2105158"/>
                  </a:lnTo>
                  <a:lnTo>
                    <a:pt x="563" y="2154884"/>
                  </a:lnTo>
                  <a:lnTo>
                    <a:pt x="0" y="2204719"/>
                  </a:lnTo>
                  <a:lnTo>
                    <a:pt x="524" y="2253297"/>
                  </a:lnTo>
                  <a:lnTo>
                    <a:pt x="2091" y="2301617"/>
                  </a:lnTo>
                  <a:lnTo>
                    <a:pt x="4689" y="2349671"/>
                  </a:lnTo>
                  <a:lnTo>
                    <a:pt x="8307" y="2397446"/>
                  </a:lnTo>
                  <a:lnTo>
                    <a:pt x="12936" y="2444932"/>
                  </a:lnTo>
                  <a:lnTo>
                    <a:pt x="18563" y="2492119"/>
                  </a:lnTo>
                  <a:lnTo>
                    <a:pt x="25179" y="2538996"/>
                  </a:lnTo>
                  <a:lnTo>
                    <a:pt x="32772" y="2585551"/>
                  </a:lnTo>
                  <a:lnTo>
                    <a:pt x="41332" y="2631774"/>
                  </a:lnTo>
                  <a:lnTo>
                    <a:pt x="50848" y="2677655"/>
                  </a:lnTo>
                  <a:lnTo>
                    <a:pt x="61310" y="2723182"/>
                  </a:lnTo>
                  <a:lnTo>
                    <a:pt x="72705" y="2768345"/>
                  </a:lnTo>
                  <a:lnTo>
                    <a:pt x="85025" y="2813133"/>
                  </a:lnTo>
                  <a:lnTo>
                    <a:pt x="98257" y="2857535"/>
                  </a:lnTo>
                  <a:lnTo>
                    <a:pt x="112392" y="2901541"/>
                  </a:lnTo>
                  <a:lnTo>
                    <a:pt x="127418" y="2945140"/>
                  </a:lnTo>
                  <a:lnTo>
                    <a:pt x="143325" y="2988321"/>
                  </a:lnTo>
                  <a:lnTo>
                    <a:pt x="160102" y="3031072"/>
                  </a:lnTo>
                  <a:lnTo>
                    <a:pt x="177738" y="3073385"/>
                  </a:lnTo>
                  <a:lnTo>
                    <a:pt x="196223" y="3115247"/>
                  </a:lnTo>
                  <a:lnTo>
                    <a:pt x="215545" y="3156648"/>
                  </a:lnTo>
                  <a:lnTo>
                    <a:pt x="235694" y="3197577"/>
                  </a:lnTo>
                  <a:lnTo>
                    <a:pt x="256660" y="3238024"/>
                  </a:lnTo>
                  <a:lnTo>
                    <a:pt x="278430" y="3277977"/>
                  </a:lnTo>
                  <a:lnTo>
                    <a:pt x="300996" y="3317427"/>
                  </a:lnTo>
                  <a:lnTo>
                    <a:pt x="324345" y="3356361"/>
                  </a:lnTo>
                  <a:lnTo>
                    <a:pt x="348467" y="3394770"/>
                  </a:lnTo>
                  <a:lnTo>
                    <a:pt x="373352" y="3432642"/>
                  </a:lnTo>
                  <a:lnTo>
                    <a:pt x="398989" y="3469968"/>
                  </a:lnTo>
                  <a:lnTo>
                    <a:pt x="425366" y="3506735"/>
                  </a:lnTo>
                  <a:lnTo>
                    <a:pt x="452473" y="3542934"/>
                  </a:lnTo>
                  <a:lnTo>
                    <a:pt x="480300" y="3578553"/>
                  </a:lnTo>
                  <a:lnTo>
                    <a:pt x="508835" y="3613583"/>
                  </a:lnTo>
                  <a:lnTo>
                    <a:pt x="538068" y="3648011"/>
                  </a:lnTo>
                  <a:lnTo>
                    <a:pt x="567989" y="3681828"/>
                  </a:lnTo>
                  <a:lnTo>
                    <a:pt x="598585" y="3715022"/>
                  </a:lnTo>
                  <a:lnTo>
                    <a:pt x="629847" y="3747583"/>
                  </a:lnTo>
                  <a:lnTo>
                    <a:pt x="661764" y="3779500"/>
                  </a:lnTo>
                  <a:lnTo>
                    <a:pt x="694325" y="3810762"/>
                  </a:lnTo>
                  <a:lnTo>
                    <a:pt x="727520" y="3841358"/>
                  </a:lnTo>
                  <a:lnTo>
                    <a:pt x="761336" y="3871279"/>
                  </a:lnTo>
                  <a:lnTo>
                    <a:pt x="795765" y="3900512"/>
                  </a:lnTo>
                  <a:lnTo>
                    <a:pt x="830795" y="3929048"/>
                  </a:lnTo>
                  <a:lnTo>
                    <a:pt x="866414" y="3956875"/>
                  </a:lnTo>
                  <a:lnTo>
                    <a:pt x="902614" y="3983983"/>
                  </a:lnTo>
                  <a:lnTo>
                    <a:pt x="939382" y="4010361"/>
                  </a:lnTo>
                  <a:lnTo>
                    <a:pt x="976708" y="4035997"/>
                  </a:lnTo>
                  <a:lnTo>
                    <a:pt x="1014581" y="4060883"/>
                  </a:lnTo>
                  <a:lnTo>
                    <a:pt x="1052991" y="4085006"/>
                  </a:lnTo>
                  <a:lnTo>
                    <a:pt x="1091927" y="4108355"/>
                  </a:lnTo>
                  <a:lnTo>
                    <a:pt x="1131377" y="4130921"/>
                  </a:lnTo>
                  <a:lnTo>
                    <a:pt x="1171332" y="4152693"/>
                  </a:lnTo>
                  <a:lnTo>
                    <a:pt x="1211780" y="4173659"/>
                  </a:lnTo>
                  <a:lnTo>
                    <a:pt x="1252711" y="4193808"/>
                  </a:lnTo>
                  <a:lnTo>
                    <a:pt x="1294114" y="4213131"/>
                  </a:lnTo>
                  <a:lnTo>
                    <a:pt x="1335977" y="4231616"/>
                  </a:lnTo>
                  <a:lnTo>
                    <a:pt x="1378292" y="4249253"/>
                  </a:lnTo>
                  <a:lnTo>
                    <a:pt x="1421046" y="4266031"/>
                  </a:lnTo>
                  <a:lnTo>
                    <a:pt x="1464229" y="4281938"/>
                  </a:lnTo>
                  <a:lnTo>
                    <a:pt x="1507830" y="4296965"/>
                  </a:lnTo>
                  <a:lnTo>
                    <a:pt x="1551838" y="4311100"/>
                  </a:lnTo>
                  <a:lnTo>
                    <a:pt x="1596243" y="4324334"/>
                  </a:lnTo>
                  <a:lnTo>
                    <a:pt x="1641034" y="4336654"/>
                  </a:lnTo>
                  <a:lnTo>
                    <a:pt x="1686200" y="4348050"/>
                  </a:lnTo>
                  <a:lnTo>
                    <a:pt x="1731730" y="4358512"/>
                  </a:lnTo>
                  <a:lnTo>
                    <a:pt x="1777614" y="4368028"/>
                  </a:lnTo>
                  <a:lnTo>
                    <a:pt x="1823841" y="4376589"/>
                  </a:lnTo>
                  <a:lnTo>
                    <a:pt x="1870400" y="4384182"/>
                  </a:lnTo>
                  <a:lnTo>
                    <a:pt x="1917280" y="4390798"/>
                  </a:lnTo>
                  <a:lnTo>
                    <a:pt x="1964471" y="4396426"/>
                  </a:lnTo>
                  <a:lnTo>
                    <a:pt x="2011962" y="4401055"/>
                  </a:lnTo>
                  <a:lnTo>
                    <a:pt x="2059741" y="4404674"/>
                  </a:lnTo>
                  <a:lnTo>
                    <a:pt x="2107799" y="4407272"/>
                  </a:lnTo>
                  <a:lnTo>
                    <a:pt x="2156125" y="4408839"/>
                  </a:lnTo>
                  <a:lnTo>
                    <a:pt x="2204707" y="4409363"/>
                  </a:lnTo>
                  <a:lnTo>
                    <a:pt x="2253284" y="4408839"/>
                  </a:lnTo>
                  <a:lnTo>
                    <a:pt x="2301605" y="4407272"/>
                  </a:lnTo>
                  <a:lnTo>
                    <a:pt x="2349658" y="4404674"/>
                  </a:lnTo>
                  <a:lnTo>
                    <a:pt x="2397433" y="4401055"/>
                  </a:lnTo>
                  <a:lnTo>
                    <a:pt x="2444919" y="4396426"/>
                  </a:lnTo>
                  <a:lnTo>
                    <a:pt x="2492106" y="4390798"/>
                  </a:lnTo>
                  <a:lnTo>
                    <a:pt x="2538982" y="4384182"/>
                  </a:lnTo>
                  <a:lnTo>
                    <a:pt x="2585536" y="4376589"/>
                  </a:lnTo>
                  <a:lnTo>
                    <a:pt x="2631759" y="4368028"/>
                  </a:lnTo>
                  <a:lnTo>
                    <a:pt x="2677640" y="4358512"/>
                  </a:lnTo>
                  <a:lnTo>
                    <a:pt x="2723166" y="4348050"/>
                  </a:lnTo>
                  <a:lnTo>
                    <a:pt x="2768329" y="4336654"/>
                  </a:lnTo>
                  <a:lnTo>
                    <a:pt x="2813116" y="4324334"/>
                  </a:lnTo>
                  <a:lnTo>
                    <a:pt x="2857518" y="4311100"/>
                  </a:lnTo>
                  <a:lnTo>
                    <a:pt x="2901523" y="4296965"/>
                  </a:lnTo>
                  <a:lnTo>
                    <a:pt x="2945121" y="4281938"/>
                  </a:lnTo>
                  <a:lnTo>
                    <a:pt x="2988301" y="4266031"/>
                  </a:lnTo>
                  <a:lnTo>
                    <a:pt x="3031052" y="4249253"/>
                  </a:lnTo>
                  <a:lnTo>
                    <a:pt x="3073364" y="4231616"/>
                  </a:lnTo>
                  <a:lnTo>
                    <a:pt x="3115225" y="4213131"/>
                  </a:lnTo>
                  <a:lnTo>
                    <a:pt x="3156626" y="4193808"/>
                  </a:lnTo>
                  <a:lnTo>
                    <a:pt x="3197554" y="4173659"/>
                  </a:lnTo>
                  <a:lnTo>
                    <a:pt x="3238000" y="4152693"/>
                  </a:lnTo>
                  <a:lnTo>
                    <a:pt x="3277952" y="4130921"/>
                  </a:lnTo>
                  <a:lnTo>
                    <a:pt x="3317401" y="4108355"/>
                  </a:lnTo>
                  <a:lnTo>
                    <a:pt x="3356334" y="4085006"/>
                  </a:lnTo>
                  <a:lnTo>
                    <a:pt x="3394742" y="4060883"/>
                  </a:lnTo>
                  <a:lnTo>
                    <a:pt x="3432614" y="4035997"/>
                  </a:lnTo>
                  <a:lnTo>
                    <a:pt x="3469938" y="4010361"/>
                  </a:lnTo>
                  <a:lnTo>
                    <a:pt x="3506705" y="3983983"/>
                  </a:lnTo>
                  <a:lnTo>
                    <a:pt x="3542903" y="3956875"/>
                  </a:lnTo>
                  <a:lnTo>
                    <a:pt x="3578521" y="3929048"/>
                  </a:lnTo>
                  <a:lnTo>
                    <a:pt x="3613549" y="3900512"/>
                  </a:lnTo>
                  <a:lnTo>
                    <a:pt x="3647976" y="3871279"/>
                  </a:lnTo>
                  <a:lnTo>
                    <a:pt x="3681792" y="3841358"/>
                  </a:lnTo>
                  <a:lnTo>
                    <a:pt x="3714985" y="3810762"/>
                  </a:lnTo>
                  <a:lnTo>
                    <a:pt x="3747545" y="3779500"/>
                  </a:lnTo>
                  <a:lnTo>
                    <a:pt x="3779461" y="3747583"/>
                  </a:lnTo>
                  <a:lnTo>
                    <a:pt x="3810722" y="3715022"/>
                  </a:lnTo>
                  <a:lnTo>
                    <a:pt x="3841318" y="3681828"/>
                  </a:lnTo>
                  <a:lnTo>
                    <a:pt x="3871237" y="3648011"/>
                  </a:lnTo>
                  <a:lnTo>
                    <a:pt x="3900470" y="3613583"/>
                  </a:lnTo>
                  <a:lnTo>
                    <a:pt x="3929004" y="3578553"/>
                  </a:lnTo>
                  <a:lnTo>
                    <a:pt x="3956830" y="3542934"/>
                  </a:lnTo>
                  <a:lnTo>
                    <a:pt x="3983937" y="3506735"/>
                  </a:lnTo>
                  <a:lnTo>
                    <a:pt x="4010314" y="3469968"/>
                  </a:lnTo>
                  <a:lnTo>
                    <a:pt x="4035950" y="3432642"/>
                  </a:lnTo>
                  <a:lnTo>
                    <a:pt x="4060834" y="3394770"/>
                  </a:lnTo>
                  <a:lnTo>
                    <a:pt x="4084956" y="3356361"/>
                  </a:lnTo>
                  <a:lnTo>
                    <a:pt x="4108305" y="3317427"/>
                  </a:lnTo>
                  <a:lnTo>
                    <a:pt x="4130870" y="3277977"/>
                  </a:lnTo>
                  <a:lnTo>
                    <a:pt x="4152641" y="3238024"/>
                  </a:lnTo>
                  <a:lnTo>
                    <a:pt x="4173606" y="3197577"/>
                  </a:lnTo>
                  <a:lnTo>
                    <a:pt x="4193755" y="3156648"/>
                  </a:lnTo>
                  <a:lnTo>
                    <a:pt x="4213077" y="3115247"/>
                  </a:lnTo>
                  <a:lnTo>
                    <a:pt x="4231561" y="3073385"/>
                  </a:lnTo>
                  <a:lnTo>
                    <a:pt x="4249197" y="3031072"/>
                  </a:lnTo>
                  <a:lnTo>
                    <a:pt x="4265974" y="2988321"/>
                  </a:lnTo>
                  <a:lnTo>
                    <a:pt x="4281881" y="2945140"/>
                  </a:lnTo>
                  <a:lnTo>
                    <a:pt x="4296907" y="2901541"/>
                  </a:lnTo>
                  <a:lnTo>
                    <a:pt x="4311042" y="2857535"/>
                  </a:lnTo>
                  <a:lnTo>
                    <a:pt x="4324274" y="2813133"/>
                  </a:lnTo>
                  <a:lnTo>
                    <a:pt x="4336594" y="2768345"/>
                  </a:lnTo>
                  <a:lnTo>
                    <a:pt x="4347989" y="2723182"/>
                  </a:lnTo>
                  <a:lnTo>
                    <a:pt x="4358451" y="2677655"/>
                  </a:lnTo>
                  <a:lnTo>
                    <a:pt x="4367967" y="2631774"/>
                  </a:lnTo>
                  <a:lnTo>
                    <a:pt x="4376527" y="2585551"/>
                  </a:lnTo>
                  <a:lnTo>
                    <a:pt x="4384120" y="2538996"/>
                  </a:lnTo>
                  <a:lnTo>
                    <a:pt x="4390736" y="2492119"/>
                  </a:lnTo>
                  <a:lnTo>
                    <a:pt x="4396363" y="2444932"/>
                  </a:lnTo>
                  <a:lnTo>
                    <a:pt x="4400992" y="2397446"/>
                  </a:lnTo>
                  <a:lnTo>
                    <a:pt x="4404610" y="2349671"/>
                  </a:lnTo>
                  <a:lnTo>
                    <a:pt x="4407208" y="2301617"/>
                  </a:lnTo>
                  <a:lnTo>
                    <a:pt x="4408775" y="2253297"/>
                  </a:lnTo>
                  <a:lnTo>
                    <a:pt x="4409300" y="2204719"/>
                  </a:lnTo>
                  <a:lnTo>
                    <a:pt x="4408775" y="2156137"/>
                  </a:lnTo>
                  <a:lnTo>
                    <a:pt x="4407208" y="2107812"/>
                  </a:lnTo>
                  <a:lnTo>
                    <a:pt x="4404610" y="2059754"/>
                  </a:lnTo>
                  <a:lnTo>
                    <a:pt x="4400992" y="2011974"/>
                  </a:lnTo>
                  <a:lnTo>
                    <a:pt x="4396363" y="1964484"/>
                  </a:lnTo>
                  <a:lnTo>
                    <a:pt x="4390736" y="1917293"/>
                  </a:lnTo>
                  <a:lnTo>
                    <a:pt x="4384120" y="1870412"/>
                  </a:lnTo>
                  <a:lnTo>
                    <a:pt x="4376527" y="1823853"/>
                  </a:lnTo>
                  <a:lnTo>
                    <a:pt x="4367967" y="1777627"/>
                  </a:lnTo>
                  <a:lnTo>
                    <a:pt x="4358451" y="1731742"/>
                  </a:lnTo>
                  <a:lnTo>
                    <a:pt x="4347989" y="1686212"/>
                  </a:lnTo>
                  <a:lnTo>
                    <a:pt x="4336594" y="1641046"/>
                  </a:lnTo>
                  <a:lnTo>
                    <a:pt x="4324274" y="1596255"/>
                  </a:lnTo>
                  <a:lnTo>
                    <a:pt x="4311042" y="1551850"/>
                  </a:lnTo>
                  <a:lnTo>
                    <a:pt x="4296907" y="1507841"/>
                  </a:lnTo>
                  <a:lnTo>
                    <a:pt x="4281881" y="1464240"/>
                  </a:lnTo>
                  <a:lnTo>
                    <a:pt x="4265974" y="1421057"/>
                  </a:lnTo>
                  <a:lnTo>
                    <a:pt x="4249197" y="1378303"/>
                  </a:lnTo>
                  <a:lnTo>
                    <a:pt x="4231561" y="1335988"/>
                  </a:lnTo>
                  <a:lnTo>
                    <a:pt x="4213077" y="1294124"/>
                  </a:lnTo>
                  <a:lnTo>
                    <a:pt x="4193755" y="1252721"/>
                  </a:lnTo>
                  <a:lnTo>
                    <a:pt x="4173606" y="1211790"/>
                  </a:lnTo>
                  <a:lnTo>
                    <a:pt x="4152641" y="1171342"/>
                  </a:lnTo>
                  <a:lnTo>
                    <a:pt x="4130870" y="1131387"/>
                  </a:lnTo>
                  <a:lnTo>
                    <a:pt x="4108305" y="1091936"/>
                  </a:lnTo>
                  <a:lnTo>
                    <a:pt x="4084956" y="1053000"/>
                  </a:lnTo>
                  <a:lnTo>
                    <a:pt x="4060834" y="1014590"/>
                  </a:lnTo>
                  <a:lnTo>
                    <a:pt x="4035950" y="976717"/>
                  </a:lnTo>
                  <a:lnTo>
                    <a:pt x="4010314" y="939390"/>
                  </a:lnTo>
                  <a:lnTo>
                    <a:pt x="3983937" y="902622"/>
                  </a:lnTo>
                  <a:lnTo>
                    <a:pt x="3956830" y="866422"/>
                  </a:lnTo>
                  <a:lnTo>
                    <a:pt x="3929004" y="830802"/>
                  </a:lnTo>
                  <a:lnTo>
                    <a:pt x="3900470" y="795772"/>
                  </a:lnTo>
                  <a:lnTo>
                    <a:pt x="3871237" y="761344"/>
                  </a:lnTo>
                  <a:lnTo>
                    <a:pt x="3841318" y="727527"/>
                  </a:lnTo>
                  <a:lnTo>
                    <a:pt x="3810722" y="694332"/>
                  </a:lnTo>
                  <a:lnTo>
                    <a:pt x="3779461" y="661771"/>
                  </a:lnTo>
                  <a:lnTo>
                    <a:pt x="3747545" y="629854"/>
                  </a:lnTo>
                  <a:lnTo>
                    <a:pt x="3714985" y="598591"/>
                  </a:lnTo>
                  <a:lnTo>
                    <a:pt x="3681792" y="567994"/>
                  </a:lnTo>
                  <a:lnTo>
                    <a:pt x="3647976" y="538074"/>
                  </a:lnTo>
                  <a:lnTo>
                    <a:pt x="3613549" y="508840"/>
                  </a:lnTo>
                  <a:lnTo>
                    <a:pt x="3578521" y="480305"/>
                  </a:lnTo>
                  <a:lnTo>
                    <a:pt x="3542903" y="452478"/>
                  </a:lnTo>
                  <a:lnTo>
                    <a:pt x="3506705" y="425370"/>
                  </a:lnTo>
                  <a:lnTo>
                    <a:pt x="3469938" y="398993"/>
                  </a:lnTo>
                  <a:lnTo>
                    <a:pt x="3432614" y="373356"/>
                  </a:lnTo>
                  <a:lnTo>
                    <a:pt x="3394742" y="348471"/>
                  </a:lnTo>
                  <a:lnTo>
                    <a:pt x="3356334" y="324348"/>
                  </a:lnTo>
                  <a:lnTo>
                    <a:pt x="3317401" y="300999"/>
                  </a:lnTo>
                  <a:lnTo>
                    <a:pt x="3277952" y="278433"/>
                  </a:lnTo>
                  <a:lnTo>
                    <a:pt x="3238000" y="256662"/>
                  </a:lnTo>
                  <a:lnTo>
                    <a:pt x="3197554" y="235697"/>
                  </a:lnTo>
                  <a:lnTo>
                    <a:pt x="3156626" y="215547"/>
                  </a:lnTo>
                  <a:lnTo>
                    <a:pt x="3115225" y="196225"/>
                  </a:lnTo>
                  <a:lnTo>
                    <a:pt x="3073364" y="177740"/>
                  </a:lnTo>
                  <a:lnTo>
                    <a:pt x="3031052" y="160104"/>
                  </a:lnTo>
                  <a:lnTo>
                    <a:pt x="2988301" y="143327"/>
                  </a:lnTo>
                  <a:lnTo>
                    <a:pt x="2945121" y="127420"/>
                  </a:lnTo>
                  <a:lnTo>
                    <a:pt x="2901523" y="112393"/>
                  </a:lnTo>
                  <a:lnTo>
                    <a:pt x="2857518" y="98259"/>
                  </a:lnTo>
                  <a:lnTo>
                    <a:pt x="2813116" y="85026"/>
                  </a:lnTo>
                  <a:lnTo>
                    <a:pt x="2768329" y="72706"/>
                  </a:lnTo>
                  <a:lnTo>
                    <a:pt x="2723166" y="61310"/>
                  </a:lnTo>
                  <a:lnTo>
                    <a:pt x="2677640" y="50849"/>
                  </a:lnTo>
                  <a:lnTo>
                    <a:pt x="2631759" y="41333"/>
                  </a:lnTo>
                  <a:lnTo>
                    <a:pt x="2585536" y="32773"/>
                  </a:lnTo>
                  <a:lnTo>
                    <a:pt x="2538982" y="25179"/>
                  </a:lnTo>
                  <a:lnTo>
                    <a:pt x="2492106" y="18563"/>
                  </a:lnTo>
                  <a:lnTo>
                    <a:pt x="2444919" y="12936"/>
                  </a:lnTo>
                  <a:lnTo>
                    <a:pt x="2397433" y="8308"/>
                  </a:lnTo>
                  <a:lnTo>
                    <a:pt x="2349658" y="4689"/>
                  </a:lnTo>
                  <a:lnTo>
                    <a:pt x="2301605" y="2091"/>
                  </a:lnTo>
                  <a:lnTo>
                    <a:pt x="2253284" y="524"/>
                  </a:lnTo>
                  <a:lnTo>
                    <a:pt x="2204707" y="0"/>
                  </a:lnTo>
                  <a:close/>
                </a:path>
              </a:pathLst>
            </a:custGeom>
            <a:solidFill>
              <a:srgbClr val="4471C4"/>
            </a:solidFill>
          </p:spPr>
          <p:txBody>
            <a:bodyPr wrap="square" lIns="0" tIns="0" rIns="0" bIns="0" rtlCol="0"/>
            <a:lstStyle/>
            <a:p>
              <a:endParaRPr/>
            </a:p>
          </p:txBody>
        </p:sp>
        <p:sp>
          <p:nvSpPr>
            <p:cNvPr id="16" name="object 16"/>
            <p:cNvSpPr/>
            <p:nvPr/>
          </p:nvSpPr>
          <p:spPr>
            <a:xfrm>
              <a:off x="1384553" y="1834769"/>
              <a:ext cx="1783714" cy="2204720"/>
            </a:xfrm>
            <a:custGeom>
              <a:avLst/>
              <a:gdLst/>
              <a:ahLst/>
              <a:cxnLst/>
              <a:rect l="l" t="t" r="r" b="b"/>
              <a:pathLst>
                <a:path w="1783714" h="2204720">
                  <a:moveTo>
                    <a:pt x="1783714" y="0"/>
                  </a:moveTo>
                  <a:lnTo>
                    <a:pt x="1733380" y="573"/>
                  </a:lnTo>
                  <a:lnTo>
                    <a:pt x="1683207" y="2286"/>
                  </a:lnTo>
                  <a:lnTo>
                    <a:pt x="1633213" y="5132"/>
                  </a:lnTo>
                  <a:lnTo>
                    <a:pt x="1583413" y="9101"/>
                  </a:lnTo>
                  <a:lnTo>
                    <a:pt x="1533826" y="14186"/>
                  </a:lnTo>
                  <a:lnTo>
                    <a:pt x="1484467" y="20377"/>
                  </a:lnTo>
                  <a:lnTo>
                    <a:pt x="1435352" y="27667"/>
                  </a:lnTo>
                  <a:lnTo>
                    <a:pt x="1386500" y="36046"/>
                  </a:lnTo>
                  <a:lnTo>
                    <a:pt x="1337925" y="45506"/>
                  </a:lnTo>
                  <a:lnTo>
                    <a:pt x="1289646" y="56039"/>
                  </a:lnTo>
                  <a:lnTo>
                    <a:pt x="1241678" y="67637"/>
                  </a:lnTo>
                  <a:lnTo>
                    <a:pt x="1194038" y="80290"/>
                  </a:lnTo>
                  <a:lnTo>
                    <a:pt x="1146743" y="93991"/>
                  </a:lnTo>
                  <a:lnTo>
                    <a:pt x="1099810" y="108730"/>
                  </a:lnTo>
                  <a:lnTo>
                    <a:pt x="1053255" y="124500"/>
                  </a:lnTo>
                  <a:lnTo>
                    <a:pt x="1007094" y="141292"/>
                  </a:lnTo>
                  <a:lnTo>
                    <a:pt x="961345" y="159097"/>
                  </a:lnTo>
                  <a:lnTo>
                    <a:pt x="916024" y="177908"/>
                  </a:lnTo>
                  <a:lnTo>
                    <a:pt x="871148" y="197714"/>
                  </a:lnTo>
                  <a:lnTo>
                    <a:pt x="826733" y="218509"/>
                  </a:lnTo>
                  <a:lnTo>
                    <a:pt x="782796" y="240283"/>
                  </a:lnTo>
                  <a:lnTo>
                    <a:pt x="739353" y="263029"/>
                  </a:lnTo>
                  <a:lnTo>
                    <a:pt x="696422" y="286737"/>
                  </a:lnTo>
                  <a:lnTo>
                    <a:pt x="654019" y="311399"/>
                  </a:lnTo>
                  <a:lnTo>
                    <a:pt x="612160" y="337007"/>
                  </a:lnTo>
                  <a:lnTo>
                    <a:pt x="570862" y="363552"/>
                  </a:lnTo>
                  <a:lnTo>
                    <a:pt x="530143" y="391025"/>
                  </a:lnTo>
                  <a:lnTo>
                    <a:pt x="490017" y="419419"/>
                  </a:lnTo>
                  <a:lnTo>
                    <a:pt x="450503" y="448725"/>
                  </a:lnTo>
                  <a:lnTo>
                    <a:pt x="411616" y="478934"/>
                  </a:lnTo>
                  <a:lnTo>
                    <a:pt x="373374" y="510038"/>
                  </a:lnTo>
                  <a:lnTo>
                    <a:pt x="335793" y="542028"/>
                  </a:lnTo>
                  <a:lnTo>
                    <a:pt x="298890" y="574896"/>
                  </a:lnTo>
                  <a:lnTo>
                    <a:pt x="262681" y="608633"/>
                  </a:lnTo>
                  <a:lnTo>
                    <a:pt x="227183" y="643231"/>
                  </a:lnTo>
                  <a:lnTo>
                    <a:pt x="192412" y="678682"/>
                  </a:lnTo>
                  <a:lnTo>
                    <a:pt x="158386" y="714976"/>
                  </a:lnTo>
                  <a:lnTo>
                    <a:pt x="125120" y="752106"/>
                  </a:lnTo>
                  <a:lnTo>
                    <a:pt x="92632" y="790063"/>
                  </a:lnTo>
                  <a:lnTo>
                    <a:pt x="60938" y="828839"/>
                  </a:lnTo>
                  <a:lnTo>
                    <a:pt x="30055" y="868424"/>
                  </a:lnTo>
                  <a:lnTo>
                    <a:pt x="0" y="908811"/>
                  </a:lnTo>
                  <a:lnTo>
                    <a:pt x="1783714" y="2204719"/>
                  </a:lnTo>
                  <a:lnTo>
                    <a:pt x="1783714" y="0"/>
                  </a:lnTo>
                  <a:close/>
                </a:path>
              </a:pathLst>
            </a:custGeom>
            <a:solidFill>
              <a:srgbClr val="B83803"/>
            </a:solidFill>
          </p:spPr>
          <p:txBody>
            <a:bodyPr wrap="square" lIns="0" tIns="0" rIns="0" bIns="0" rtlCol="0"/>
            <a:lstStyle/>
            <a:p>
              <a:endParaRPr/>
            </a:p>
          </p:txBody>
        </p:sp>
      </p:grpSp>
      <p:sp>
        <p:nvSpPr>
          <p:cNvPr id="17" name="object 17"/>
          <p:cNvSpPr txBox="1"/>
          <p:nvPr/>
        </p:nvSpPr>
        <p:spPr>
          <a:xfrm>
            <a:off x="4257802" y="6073241"/>
            <a:ext cx="1706245" cy="610870"/>
          </a:xfrm>
          <a:prstGeom prst="rect">
            <a:avLst/>
          </a:prstGeom>
        </p:spPr>
        <p:txBody>
          <a:bodyPr vert="horz" wrap="square" lIns="0" tIns="26670" rIns="0" bIns="0" rtlCol="0">
            <a:spAutoFit/>
          </a:bodyPr>
          <a:lstStyle/>
          <a:p>
            <a:pPr marL="12700" marR="5080" algn="ctr">
              <a:lnSpc>
                <a:spcPts val="1510"/>
              </a:lnSpc>
              <a:spcBef>
                <a:spcPts val="210"/>
              </a:spcBef>
            </a:pPr>
            <a:r>
              <a:rPr sz="1300" b="1" spc="-105" dirty="0">
                <a:solidFill>
                  <a:srgbClr val="4471C4"/>
                </a:solidFill>
                <a:latin typeface="Arial"/>
                <a:cs typeface="Arial"/>
              </a:rPr>
              <a:t>L</a:t>
            </a:r>
            <a:r>
              <a:rPr sz="1300" b="1" spc="-120" dirty="0">
                <a:solidFill>
                  <a:srgbClr val="4471C4"/>
                </a:solidFill>
                <a:latin typeface="Arial"/>
                <a:cs typeface="Arial"/>
              </a:rPr>
              <a:t>a</a:t>
            </a:r>
            <a:r>
              <a:rPr sz="1300" b="1" spc="-90" dirty="0">
                <a:solidFill>
                  <a:srgbClr val="4471C4"/>
                </a:solidFill>
                <a:latin typeface="Arial"/>
                <a:cs typeface="Arial"/>
              </a:rPr>
              <a:t>c</a:t>
            </a:r>
            <a:r>
              <a:rPr sz="1300" b="1" spc="-80" dirty="0">
                <a:solidFill>
                  <a:srgbClr val="4471C4"/>
                </a:solidFill>
                <a:latin typeface="Arial"/>
                <a:cs typeface="Arial"/>
              </a:rPr>
              <a:t>k</a:t>
            </a:r>
            <a:r>
              <a:rPr sz="1300" b="1" spc="-45" dirty="0">
                <a:solidFill>
                  <a:srgbClr val="4471C4"/>
                </a:solidFill>
                <a:latin typeface="Arial"/>
                <a:cs typeface="Arial"/>
              </a:rPr>
              <a:t> </a:t>
            </a:r>
            <a:r>
              <a:rPr sz="1300" b="1" spc="-55" dirty="0">
                <a:solidFill>
                  <a:srgbClr val="4471C4"/>
                </a:solidFill>
                <a:latin typeface="Arial"/>
                <a:cs typeface="Arial"/>
              </a:rPr>
              <a:t>o</a:t>
            </a:r>
            <a:r>
              <a:rPr sz="1300" b="1" spc="-65" dirty="0">
                <a:solidFill>
                  <a:srgbClr val="4471C4"/>
                </a:solidFill>
                <a:latin typeface="Arial"/>
                <a:cs typeface="Arial"/>
              </a:rPr>
              <a:t>f</a:t>
            </a:r>
            <a:r>
              <a:rPr sz="1300" b="1" spc="15" dirty="0">
                <a:solidFill>
                  <a:srgbClr val="4471C4"/>
                </a:solidFill>
                <a:latin typeface="Arial"/>
                <a:cs typeface="Arial"/>
              </a:rPr>
              <a:t> </a:t>
            </a:r>
            <a:r>
              <a:rPr sz="1300" b="1" spc="-75" dirty="0">
                <a:solidFill>
                  <a:srgbClr val="4471C4"/>
                </a:solidFill>
                <a:latin typeface="Arial"/>
                <a:cs typeface="Arial"/>
              </a:rPr>
              <a:t>a</a:t>
            </a:r>
            <a:r>
              <a:rPr sz="1300" b="1" spc="-85" dirty="0">
                <a:solidFill>
                  <a:srgbClr val="4471C4"/>
                </a:solidFill>
                <a:latin typeface="Arial"/>
                <a:cs typeface="Arial"/>
              </a:rPr>
              <a:t>w</a:t>
            </a:r>
            <a:r>
              <a:rPr sz="1300" b="1" spc="-80" dirty="0">
                <a:solidFill>
                  <a:srgbClr val="4471C4"/>
                </a:solidFill>
                <a:latin typeface="Arial"/>
                <a:cs typeface="Arial"/>
              </a:rPr>
              <a:t>a</a:t>
            </a:r>
            <a:r>
              <a:rPr sz="1300" b="1" spc="-25" dirty="0">
                <a:solidFill>
                  <a:srgbClr val="4471C4"/>
                </a:solidFill>
                <a:latin typeface="Arial"/>
                <a:cs typeface="Arial"/>
              </a:rPr>
              <a:t>r</a:t>
            </a:r>
            <a:r>
              <a:rPr sz="1300" b="1" spc="-85" dirty="0">
                <a:solidFill>
                  <a:srgbClr val="4471C4"/>
                </a:solidFill>
                <a:latin typeface="Arial"/>
                <a:cs typeface="Arial"/>
              </a:rPr>
              <a:t>n</a:t>
            </a:r>
            <a:r>
              <a:rPr sz="1300" b="1" spc="-90" dirty="0">
                <a:solidFill>
                  <a:srgbClr val="4471C4"/>
                </a:solidFill>
                <a:latin typeface="Arial"/>
                <a:cs typeface="Arial"/>
              </a:rPr>
              <a:t>e</a:t>
            </a:r>
            <a:r>
              <a:rPr sz="1300" b="1" spc="-145" dirty="0">
                <a:solidFill>
                  <a:srgbClr val="4471C4"/>
                </a:solidFill>
                <a:latin typeface="Arial"/>
                <a:cs typeface="Arial"/>
              </a:rPr>
              <a:t>ss</a:t>
            </a:r>
            <a:r>
              <a:rPr sz="1300" b="1" spc="-50" dirty="0">
                <a:solidFill>
                  <a:srgbClr val="4471C4"/>
                </a:solidFill>
                <a:latin typeface="Arial"/>
                <a:cs typeface="Arial"/>
              </a:rPr>
              <a:t> </a:t>
            </a:r>
            <a:r>
              <a:rPr sz="1300" b="1" spc="-70" dirty="0">
                <a:solidFill>
                  <a:srgbClr val="4471C4"/>
                </a:solidFill>
                <a:latin typeface="Arial"/>
                <a:cs typeface="Arial"/>
              </a:rPr>
              <a:t>a</a:t>
            </a:r>
            <a:r>
              <a:rPr sz="1300" b="1" spc="-65" dirty="0">
                <a:solidFill>
                  <a:srgbClr val="4471C4"/>
                </a:solidFill>
                <a:latin typeface="Arial"/>
                <a:cs typeface="Arial"/>
              </a:rPr>
              <a:t>b</a:t>
            </a:r>
            <a:r>
              <a:rPr sz="1300" b="1" spc="-55" dirty="0">
                <a:solidFill>
                  <a:srgbClr val="4471C4"/>
                </a:solidFill>
                <a:latin typeface="Arial"/>
                <a:cs typeface="Arial"/>
              </a:rPr>
              <a:t>o</a:t>
            </a:r>
            <a:r>
              <a:rPr sz="1300" b="1" spc="-75" dirty="0">
                <a:solidFill>
                  <a:srgbClr val="4471C4"/>
                </a:solidFill>
                <a:latin typeface="Arial"/>
                <a:cs typeface="Arial"/>
              </a:rPr>
              <a:t>u</a:t>
            </a:r>
            <a:r>
              <a:rPr sz="1300" b="1" spc="-10" dirty="0">
                <a:solidFill>
                  <a:srgbClr val="4471C4"/>
                </a:solidFill>
                <a:latin typeface="Arial"/>
                <a:cs typeface="Arial"/>
              </a:rPr>
              <a:t>t  </a:t>
            </a:r>
            <a:r>
              <a:rPr sz="1300" b="1" spc="-75" dirty="0">
                <a:solidFill>
                  <a:srgbClr val="4471C4"/>
                </a:solidFill>
                <a:latin typeface="Arial"/>
                <a:cs typeface="Arial"/>
              </a:rPr>
              <a:t>career</a:t>
            </a:r>
            <a:endParaRPr sz="1300">
              <a:latin typeface="Arial"/>
              <a:cs typeface="Arial"/>
            </a:endParaRPr>
          </a:p>
          <a:p>
            <a:pPr algn="ctr">
              <a:lnSpc>
                <a:spcPts val="1470"/>
              </a:lnSpc>
            </a:pPr>
            <a:r>
              <a:rPr sz="1300" b="1" spc="75" dirty="0">
                <a:solidFill>
                  <a:srgbClr val="4471C4"/>
                </a:solidFill>
                <a:latin typeface="Arial"/>
                <a:cs typeface="Arial"/>
              </a:rPr>
              <a:t>85%</a:t>
            </a:r>
            <a:endParaRPr sz="1300">
              <a:latin typeface="Arial"/>
              <a:cs typeface="Arial"/>
            </a:endParaRPr>
          </a:p>
        </p:txBody>
      </p:sp>
      <p:sp>
        <p:nvSpPr>
          <p:cNvPr id="18" name="object 18"/>
          <p:cNvSpPr txBox="1"/>
          <p:nvPr/>
        </p:nvSpPr>
        <p:spPr>
          <a:xfrm>
            <a:off x="401218" y="1564386"/>
            <a:ext cx="1681480" cy="419100"/>
          </a:xfrm>
          <a:prstGeom prst="rect">
            <a:avLst/>
          </a:prstGeom>
        </p:spPr>
        <p:txBody>
          <a:bodyPr vert="horz" wrap="square" lIns="0" tIns="26670" rIns="0" bIns="0" rtlCol="0">
            <a:spAutoFit/>
          </a:bodyPr>
          <a:lstStyle/>
          <a:p>
            <a:pPr marL="659130" marR="5080" indent="-647065">
              <a:lnSpc>
                <a:spcPts val="1510"/>
              </a:lnSpc>
              <a:spcBef>
                <a:spcPts val="210"/>
              </a:spcBef>
            </a:pPr>
            <a:r>
              <a:rPr sz="1300" b="1" spc="-100" dirty="0">
                <a:solidFill>
                  <a:srgbClr val="B83803"/>
                </a:solidFill>
                <a:latin typeface="Arial"/>
                <a:cs typeface="Arial"/>
              </a:rPr>
              <a:t>A</a:t>
            </a:r>
            <a:r>
              <a:rPr sz="1300" b="1" spc="-75" dirty="0">
                <a:solidFill>
                  <a:srgbClr val="B83803"/>
                </a:solidFill>
                <a:latin typeface="Arial"/>
                <a:cs typeface="Arial"/>
              </a:rPr>
              <a:t>w</a:t>
            </a:r>
            <a:r>
              <a:rPr sz="1300" b="1" spc="-80" dirty="0">
                <a:solidFill>
                  <a:srgbClr val="B83803"/>
                </a:solidFill>
                <a:latin typeface="Arial"/>
                <a:cs typeface="Arial"/>
              </a:rPr>
              <a:t>a</a:t>
            </a:r>
            <a:r>
              <a:rPr sz="1300" b="1" spc="-55" dirty="0">
                <a:solidFill>
                  <a:srgbClr val="B83803"/>
                </a:solidFill>
                <a:latin typeface="Arial"/>
                <a:cs typeface="Arial"/>
              </a:rPr>
              <a:t>r</a:t>
            </a:r>
            <a:r>
              <a:rPr sz="1300" b="1" spc="-20" dirty="0">
                <a:solidFill>
                  <a:srgbClr val="B83803"/>
                </a:solidFill>
                <a:latin typeface="Arial"/>
                <a:cs typeface="Arial"/>
              </a:rPr>
              <a:t> </a:t>
            </a:r>
            <a:r>
              <a:rPr sz="1300" b="1" spc="-70" dirty="0">
                <a:solidFill>
                  <a:srgbClr val="B83803"/>
                </a:solidFill>
                <a:latin typeface="Arial"/>
                <a:cs typeface="Arial"/>
              </a:rPr>
              <a:t>a</a:t>
            </a:r>
            <a:r>
              <a:rPr sz="1300" b="1" spc="-65" dirty="0">
                <a:solidFill>
                  <a:srgbClr val="B83803"/>
                </a:solidFill>
                <a:latin typeface="Arial"/>
                <a:cs typeface="Arial"/>
              </a:rPr>
              <a:t>b</a:t>
            </a:r>
            <a:r>
              <a:rPr sz="1300" b="1" spc="-55" dirty="0">
                <a:solidFill>
                  <a:srgbClr val="B83803"/>
                </a:solidFill>
                <a:latin typeface="Arial"/>
                <a:cs typeface="Arial"/>
              </a:rPr>
              <a:t>o</a:t>
            </a:r>
            <a:r>
              <a:rPr sz="1300" b="1" spc="-75" dirty="0">
                <a:solidFill>
                  <a:srgbClr val="B83803"/>
                </a:solidFill>
                <a:latin typeface="Arial"/>
                <a:cs typeface="Arial"/>
              </a:rPr>
              <a:t>u</a:t>
            </a:r>
            <a:r>
              <a:rPr sz="1300" b="1" spc="-10" dirty="0">
                <a:solidFill>
                  <a:srgbClr val="B83803"/>
                </a:solidFill>
                <a:latin typeface="Arial"/>
                <a:cs typeface="Arial"/>
              </a:rPr>
              <a:t>t</a:t>
            </a:r>
            <a:r>
              <a:rPr sz="1300" b="1" spc="-40" dirty="0">
                <a:solidFill>
                  <a:srgbClr val="B83803"/>
                </a:solidFill>
                <a:latin typeface="Arial"/>
                <a:cs typeface="Arial"/>
              </a:rPr>
              <a:t> </a:t>
            </a:r>
            <a:r>
              <a:rPr sz="1300" b="1" spc="-55" dirty="0">
                <a:solidFill>
                  <a:srgbClr val="B83803"/>
                </a:solidFill>
                <a:latin typeface="Arial"/>
                <a:cs typeface="Arial"/>
              </a:rPr>
              <a:t>o</a:t>
            </a:r>
            <a:r>
              <a:rPr sz="1300" b="1" spc="-75" dirty="0">
                <a:solidFill>
                  <a:srgbClr val="B83803"/>
                </a:solidFill>
                <a:latin typeface="Arial"/>
                <a:cs typeface="Arial"/>
              </a:rPr>
              <a:t>w</a:t>
            </a:r>
            <a:r>
              <a:rPr sz="1300" b="1" spc="-95" dirty="0">
                <a:solidFill>
                  <a:srgbClr val="B83803"/>
                </a:solidFill>
                <a:latin typeface="Arial"/>
                <a:cs typeface="Arial"/>
              </a:rPr>
              <a:t>n</a:t>
            </a:r>
            <a:r>
              <a:rPr sz="1300" b="1" spc="-30" dirty="0">
                <a:solidFill>
                  <a:srgbClr val="B83803"/>
                </a:solidFill>
                <a:latin typeface="Arial"/>
                <a:cs typeface="Arial"/>
              </a:rPr>
              <a:t> </a:t>
            </a:r>
            <a:r>
              <a:rPr sz="1300" b="1" spc="-125" dirty="0">
                <a:solidFill>
                  <a:srgbClr val="B83803"/>
                </a:solidFill>
                <a:latin typeface="Arial"/>
                <a:cs typeface="Arial"/>
              </a:rPr>
              <a:t>c</a:t>
            </a:r>
            <a:r>
              <a:rPr sz="1300" b="1" spc="-80" dirty="0">
                <a:solidFill>
                  <a:srgbClr val="B83803"/>
                </a:solidFill>
                <a:latin typeface="Arial"/>
                <a:cs typeface="Arial"/>
              </a:rPr>
              <a:t>a</a:t>
            </a:r>
            <a:r>
              <a:rPr sz="1300" b="1" spc="-25" dirty="0">
                <a:solidFill>
                  <a:srgbClr val="B83803"/>
                </a:solidFill>
                <a:latin typeface="Arial"/>
                <a:cs typeface="Arial"/>
              </a:rPr>
              <a:t>r</a:t>
            </a:r>
            <a:r>
              <a:rPr sz="1300" b="1" spc="-75" dirty="0">
                <a:solidFill>
                  <a:srgbClr val="B83803"/>
                </a:solidFill>
                <a:latin typeface="Arial"/>
                <a:cs typeface="Arial"/>
              </a:rPr>
              <a:t>ee</a:t>
            </a:r>
            <a:r>
              <a:rPr sz="1300" b="1" spc="-45" dirty="0">
                <a:solidFill>
                  <a:srgbClr val="B83803"/>
                </a:solidFill>
                <a:latin typeface="Arial"/>
                <a:cs typeface="Arial"/>
              </a:rPr>
              <a:t>r  </a:t>
            </a:r>
            <a:r>
              <a:rPr sz="1300" b="1" spc="75" dirty="0">
                <a:solidFill>
                  <a:srgbClr val="B83803"/>
                </a:solidFill>
                <a:latin typeface="Arial"/>
                <a:cs typeface="Arial"/>
              </a:rPr>
              <a:t>15%</a:t>
            </a:r>
            <a:endParaRPr sz="1300">
              <a:latin typeface="Arial"/>
              <a:cs typeface="Arial"/>
            </a:endParaRPr>
          </a:p>
        </p:txBody>
      </p:sp>
      <p:sp>
        <p:nvSpPr>
          <p:cNvPr id="19" name="object 19"/>
          <p:cNvSpPr txBox="1">
            <a:spLocks noGrp="1"/>
          </p:cNvSpPr>
          <p:nvPr>
            <p:ph type="title"/>
          </p:nvPr>
        </p:nvSpPr>
        <p:spPr>
          <a:xfrm>
            <a:off x="666699" y="630123"/>
            <a:ext cx="7893684" cy="695325"/>
          </a:xfrm>
          <a:prstGeom prst="rect">
            <a:avLst/>
          </a:prstGeom>
        </p:spPr>
        <p:txBody>
          <a:bodyPr vert="horz" wrap="square" lIns="0" tIns="12065" rIns="0" bIns="0" rtlCol="0">
            <a:spAutoFit/>
          </a:bodyPr>
          <a:lstStyle/>
          <a:p>
            <a:pPr marL="12700">
              <a:lnSpc>
                <a:spcPct val="100000"/>
              </a:lnSpc>
              <a:spcBef>
                <a:spcPts val="95"/>
              </a:spcBef>
            </a:pPr>
            <a:r>
              <a:rPr spc="-20" dirty="0"/>
              <a:t>LACK</a:t>
            </a:r>
            <a:r>
              <a:rPr spc="-15" dirty="0"/>
              <a:t> </a:t>
            </a:r>
            <a:r>
              <a:rPr spc="-10" dirty="0"/>
              <a:t>OF </a:t>
            </a:r>
            <a:r>
              <a:rPr spc="-60" dirty="0"/>
              <a:t>AWARNESS</a:t>
            </a:r>
            <a:r>
              <a:rPr spc="10" dirty="0"/>
              <a:t> </a:t>
            </a:r>
            <a:r>
              <a:rPr spc="-5" dirty="0"/>
              <a:t>IN</a:t>
            </a:r>
            <a:r>
              <a:rPr spc="5" dirty="0"/>
              <a:t> </a:t>
            </a:r>
            <a:r>
              <a:rPr spc="-15" dirty="0"/>
              <a:t>STUDENTS</a:t>
            </a:r>
          </a:p>
        </p:txBody>
      </p:sp>
      <p:pic>
        <p:nvPicPr>
          <p:cNvPr id="20" name="object 20"/>
          <p:cNvPicPr/>
          <p:nvPr/>
        </p:nvPicPr>
        <p:blipFill>
          <a:blip r:embed="rId4" cstate="print"/>
          <a:stretch>
            <a:fillRect/>
          </a:stretch>
        </p:blipFill>
        <p:spPr>
          <a:xfrm>
            <a:off x="42671" y="9144"/>
            <a:ext cx="1325880" cy="6705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TotalTime>
  <Words>1313</Words>
  <Application>Microsoft Office PowerPoint</Application>
  <PresentationFormat>Widescreen</PresentationFormat>
  <Paragraphs>215</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Arial MT</vt:lpstr>
      <vt:lpstr>Calibri</vt:lpstr>
      <vt:lpstr>Lucida Sans Unicode</vt:lpstr>
      <vt:lpstr>Microsoft Sans Serif</vt:lpstr>
      <vt:lpstr>Söhne</vt:lpstr>
      <vt:lpstr>Times New Roman</vt:lpstr>
      <vt:lpstr>Office Theme</vt:lpstr>
      <vt:lpstr>PowerPoint Presentation</vt:lpstr>
      <vt:lpstr>PowerPoint Presentation</vt:lpstr>
      <vt:lpstr>Industry Survey</vt:lpstr>
      <vt:lpstr>Introduction</vt:lpstr>
      <vt:lpstr>PowerPoint Presentation</vt:lpstr>
      <vt:lpstr>HIRING OF STUDENTS</vt:lpstr>
      <vt:lpstr>Only 3% of India’s engineering graduates land quality tech jobs with packages over Rs 8 lakh</vt:lpstr>
      <vt:lpstr>PROBLEMS FACED BY INDIAN STUDENTS</vt:lpstr>
      <vt:lpstr>LACK OF AWARNESS IN STUDENTS</vt:lpstr>
      <vt:lpstr>“Educational opportunities  are like buses. There’s always  another one coming.”</vt:lpstr>
      <vt:lpstr>PowerPoint Presentation</vt:lpstr>
      <vt:lpstr>HIRING FRESHERS</vt:lpstr>
      <vt:lpstr>ISSUES COMPANIES FACE WHILE HIRING  FRESHERS</vt:lpstr>
      <vt:lpstr>PowerPoint Presentation</vt:lpstr>
      <vt:lpstr>NEED OF MARKET</vt:lpstr>
      <vt:lpstr>PowerPoint Presentation</vt:lpstr>
      <vt:lpstr>PowerPoint Presentation</vt:lpstr>
      <vt:lpstr>Our Services</vt:lpstr>
      <vt:lpstr>PowerPoint Presentation</vt:lpstr>
      <vt:lpstr>PowerPoint Presentation</vt:lpstr>
      <vt:lpstr>Areas of focus</vt:lpstr>
      <vt:lpstr>Plan for you</vt:lpstr>
      <vt:lpstr>Why Web Professionals ?</vt:lpstr>
      <vt:lpstr>PowerPoint Presentation</vt:lpstr>
      <vt:lpstr>PowerPoint Presentation</vt:lpstr>
      <vt:lpstr>PowerPoint Presentation</vt:lpstr>
      <vt:lpstr>PowerPoint Presentation</vt:lpstr>
      <vt:lpstr>WHY Py + Dj ?</vt:lpstr>
      <vt:lpstr>PowerPoint Presentation</vt:lpstr>
      <vt:lpstr>PowerPoint Presentation</vt:lpstr>
      <vt:lpstr>PowerPoint Presentation</vt:lpstr>
      <vt:lpstr>PowerPoint Presentation</vt:lpstr>
      <vt:lpstr>PowerPoint Presentation</vt:lpstr>
      <vt:lpstr>PowerPoint Presentation</vt:lpstr>
      <vt:lpstr>WHY UI/UX?</vt:lpstr>
      <vt:lpstr>PowerPoint Presentation</vt:lpstr>
      <vt:lpstr>PowerPoint Presentation</vt:lpstr>
      <vt:lpstr>PowerPoint Presentation</vt:lpstr>
      <vt:lpstr>WHY Data science and Analytics?</vt:lpstr>
      <vt:lpstr>PowerPoint Presentation</vt:lpstr>
      <vt:lpstr>PowerPoint Presentation</vt:lpstr>
      <vt:lpstr>esummarizer</vt:lpstr>
      <vt:lpstr>WHY AWS?</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manrkd029515427@outlook.com</dc:creator>
  <cp:lastModifiedBy>ADMIN</cp:lastModifiedBy>
  <cp:revision>20</cp:revision>
  <dcterms:created xsi:type="dcterms:W3CDTF">2022-09-28T05:48:54Z</dcterms:created>
  <dcterms:modified xsi:type="dcterms:W3CDTF">2023-09-09T05:53:55Z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2022-09-03T00:00:00Z</vt:filetime>
  </property>
  <property fmtid="{D5CDD505-2E9C-101B-9397-08002B2CF9AE}" pid="3" name="Creator">
    <vt:lpwstr>Microsoft® PowerPoint® 2021</vt:lpwstr>
  </property>
  <property fmtid="{D5CDD505-2E9C-101B-9397-08002B2CF9AE}" pid="4" name="LastSaved">
    <vt:filetime>2022-09-28T00:00:00Z</vt:filetime>
  </property>
</Properties>
</file>